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25057100"/>
  <p:notesSz cx="6858000" cy="9144000"/>
  <p:embeddedFontLs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783947"/>
            <a:ext cx="8636000" cy="5371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199023"/>
            <a:ext cx="7112000" cy="64034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003451"/>
            <a:ext cx="2286000" cy="213797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1003451"/>
            <a:ext cx="6688667" cy="213797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6101513"/>
            <a:ext cx="8636000" cy="49766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10620270"/>
            <a:ext cx="8636000" cy="54812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5846662"/>
            <a:ext cx="4487333" cy="16536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5846662"/>
            <a:ext cx="4487333" cy="16536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608848"/>
            <a:ext cx="4489098" cy="2337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7946349"/>
            <a:ext cx="4489098" cy="144368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5608848"/>
            <a:ext cx="4490861" cy="2337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7946349"/>
            <a:ext cx="4490861" cy="144368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997644"/>
            <a:ext cx="3342570" cy="42457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997649"/>
            <a:ext cx="5679722" cy="213855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243436"/>
            <a:ext cx="3342570" cy="171397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7539970"/>
            <a:ext cx="6096000" cy="20706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2238898"/>
            <a:ext cx="6096000" cy="150342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9610663"/>
            <a:ext cx="6096000" cy="29407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1003446"/>
            <a:ext cx="9144000" cy="4176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846662"/>
            <a:ext cx="9144000" cy="16536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23224225"/>
            <a:ext cx="2370667" cy="1334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88BE9-A862-4E8E-900E-0EEECB75C607}" type="datetimeFigureOut">
              <a:rPr lang="en-CA" smtClean="0"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23224225"/>
            <a:ext cx="3217333" cy="1334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23224225"/>
            <a:ext cx="2370667" cy="1334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E5A4-9306-4C25-97E0-0D4887F3129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87909" y="927984"/>
            <a:ext cx="3711941" cy="1059871"/>
            <a:chOff x="487909" y="927984"/>
            <a:chExt cx="3711941" cy="1059871"/>
          </a:xfrm>
        </p:grpSpPr>
        <p:sp>
          <p:nvSpPr>
            <p:cNvPr id="2" name="Freeform 1"/>
            <p:cNvSpPr/>
            <p:nvPr/>
          </p:nvSpPr>
          <p:spPr>
            <a:xfrm>
              <a:off x="529571" y="1033220"/>
              <a:ext cx="427115" cy="509246"/>
            </a:xfrm>
            <a:custGeom>
              <a:avLst/>
              <a:gdLst/>
              <a:ahLst/>
              <a:cxnLst/>
              <a:rect l="0" t="0" r="0" b="0"/>
              <a:pathLst>
                <a:path w="427115" h="509246">
                  <a:moveTo>
                    <a:pt x="25306" y="0"/>
                  </a:moveTo>
                  <a:lnTo>
                    <a:pt x="35464" y="55866"/>
                  </a:lnTo>
                  <a:lnTo>
                    <a:pt x="40450" y="103136"/>
                  </a:lnTo>
                  <a:lnTo>
                    <a:pt x="40423" y="163077"/>
                  </a:lnTo>
                  <a:lnTo>
                    <a:pt x="33683" y="219105"/>
                  </a:lnTo>
                  <a:lnTo>
                    <a:pt x="22119" y="281060"/>
                  </a:lnTo>
                  <a:lnTo>
                    <a:pt x="8063" y="333078"/>
                  </a:lnTo>
                  <a:lnTo>
                    <a:pt x="0" y="382152"/>
                  </a:lnTo>
                  <a:lnTo>
                    <a:pt x="2355" y="441271"/>
                  </a:lnTo>
                  <a:lnTo>
                    <a:pt x="12980" y="465055"/>
                  </a:lnTo>
                  <a:lnTo>
                    <a:pt x="20277" y="475862"/>
                  </a:lnTo>
                  <a:lnTo>
                    <a:pt x="39725" y="490705"/>
                  </a:lnTo>
                  <a:lnTo>
                    <a:pt x="81776" y="508894"/>
                  </a:lnTo>
                  <a:lnTo>
                    <a:pt x="131447" y="509245"/>
                  </a:lnTo>
                  <a:lnTo>
                    <a:pt x="188211" y="502617"/>
                  </a:lnTo>
                  <a:lnTo>
                    <a:pt x="245423" y="488842"/>
                  </a:lnTo>
                  <a:lnTo>
                    <a:pt x="306619" y="471716"/>
                  </a:lnTo>
                  <a:lnTo>
                    <a:pt x="362486" y="451798"/>
                  </a:lnTo>
                  <a:lnTo>
                    <a:pt x="400170" y="440714"/>
                  </a:lnTo>
                  <a:lnTo>
                    <a:pt x="427114" y="4305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Freeform 2"/>
            <p:cNvSpPr/>
            <p:nvPr/>
          </p:nvSpPr>
          <p:spPr>
            <a:xfrm>
              <a:off x="554877" y="1195856"/>
              <a:ext cx="287007" cy="95670"/>
            </a:xfrm>
            <a:custGeom>
              <a:avLst/>
              <a:gdLst/>
              <a:ahLst/>
              <a:cxnLst/>
              <a:rect l="0" t="0" r="0" b="0"/>
              <a:pathLst>
                <a:path w="287007" h="95670">
                  <a:moveTo>
                    <a:pt x="0" y="95669"/>
                  </a:moveTo>
                  <a:lnTo>
                    <a:pt x="54527" y="86968"/>
                  </a:lnTo>
                  <a:lnTo>
                    <a:pt x="116549" y="72776"/>
                  </a:lnTo>
                  <a:lnTo>
                    <a:pt x="179481" y="54557"/>
                  </a:lnTo>
                  <a:lnTo>
                    <a:pt x="234041" y="27906"/>
                  </a:lnTo>
                  <a:lnTo>
                    <a:pt x="259620" y="12166"/>
                  </a:lnTo>
                  <a:lnTo>
                    <a:pt x="28700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Freeform 3"/>
            <p:cNvSpPr/>
            <p:nvPr/>
          </p:nvSpPr>
          <p:spPr>
            <a:xfrm>
              <a:off x="487909" y="927984"/>
              <a:ext cx="334841" cy="162638"/>
            </a:xfrm>
            <a:custGeom>
              <a:avLst/>
              <a:gdLst/>
              <a:ahLst/>
              <a:cxnLst/>
              <a:rect l="0" t="0" r="0" b="0"/>
              <a:pathLst>
                <a:path w="334841" h="162638">
                  <a:moveTo>
                    <a:pt x="0" y="162637"/>
                  </a:moveTo>
                  <a:lnTo>
                    <a:pt x="52401" y="132086"/>
                  </a:lnTo>
                  <a:lnTo>
                    <a:pt x="104463" y="99491"/>
                  </a:lnTo>
                  <a:lnTo>
                    <a:pt x="164059" y="68353"/>
                  </a:lnTo>
                  <a:lnTo>
                    <a:pt x="226697" y="41730"/>
                  </a:lnTo>
                  <a:lnTo>
                    <a:pt x="288124" y="17062"/>
                  </a:lnTo>
                  <a:lnTo>
                    <a:pt x="3348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Freeform 4"/>
            <p:cNvSpPr/>
            <p:nvPr/>
          </p:nvSpPr>
          <p:spPr>
            <a:xfrm>
              <a:off x="947746" y="1275303"/>
              <a:ext cx="286379" cy="305955"/>
            </a:xfrm>
            <a:custGeom>
              <a:avLst/>
              <a:gdLst/>
              <a:ahLst/>
              <a:cxnLst/>
              <a:rect l="0" t="0" r="0" b="0"/>
              <a:pathLst>
                <a:path w="286379" h="305955">
                  <a:moveTo>
                    <a:pt x="8939" y="25789"/>
                  </a:moveTo>
                  <a:lnTo>
                    <a:pt x="8939" y="71497"/>
                  </a:lnTo>
                  <a:lnTo>
                    <a:pt x="8939" y="130394"/>
                  </a:lnTo>
                  <a:lnTo>
                    <a:pt x="8939" y="177515"/>
                  </a:lnTo>
                  <a:lnTo>
                    <a:pt x="11774" y="240822"/>
                  </a:lnTo>
                  <a:lnTo>
                    <a:pt x="13677" y="285446"/>
                  </a:lnTo>
                  <a:lnTo>
                    <a:pt x="11045" y="305954"/>
                  </a:lnTo>
                  <a:lnTo>
                    <a:pt x="10343" y="303982"/>
                  </a:lnTo>
                  <a:lnTo>
                    <a:pt x="2549" y="249587"/>
                  </a:lnTo>
                  <a:lnTo>
                    <a:pt x="0" y="189601"/>
                  </a:lnTo>
                  <a:lnTo>
                    <a:pt x="2393" y="134207"/>
                  </a:lnTo>
                  <a:lnTo>
                    <a:pt x="9219" y="102675"/>
                  </a:lnTo>
                  <a:lnTo>
                    <a:pt x="22882" y="78031"/>
                  </a:lnTo>
                  <a:lnTo>
                    <a:pt x="48088" y="59283"/>
                  </a:lnTo>
                  <a:lnTo>
                    <a:pt x="63739" y="51307"/>
                  </a:lnTo>
                  <a:lnTo>
                    <a:pt x="76299" y="49179"/>
                  </a:lnTo>
                  <a:lnTo>
                    <a:pt x="86798" y="50949"/>
                  </a:lnTo>
                  <a:lnTo>
                    <a:pt x="104133" y="61420"/>
                  </a:lnTo>
                  <a:lnTo>
                    <a:pt x="118924" y="76703"/>
                  </a:lnTo>
                  <a:lnTo>
                    <a:pt x="134125" y="128630"/>
                  </a:lnTo>
                  <a:lnTo>
                    <a:pt x="140282" y="182637"/>
                  </a:lnTo>
                  <a:lnTo>
                    <a:pt x="136895" y="193070"/>
                  </a:lnTo>
                  <a:lnTo>
                    <a:pt x="130384" y="198963"/>
                  </a:lnTo>
                  <a:lnTo>
                    <a:pt x="121792" y="201828"/>
                  </a:lnTo>
                  <a:lnTo>
                    <a:pt x="115001" y="200550"/>
                  </a:lnTo>
                  <a:lnTo>
                    <a:pt x="109410" y="196508"/>
                  </a:lnTo>
                  <a:lnTo>
                    <a:pt x="104621" y="190625"/>
                  </a:lnTo>
                  <a:lnTo>
                    <a:pt x="92801" y="151873"/>
                  </a:lnTo>
                  <a:lnTo>
                    <a:pt x="94399" y="123637"/>
                  </a:lnTo>
                  <a:lnTo>
                    <a:pt x="117827" y="65786"/>
                  </a:lnTo>
                  <a:lnTo>
                    <a:pt x="153163" y="14005"/>
                  </a:lnTo>
                  <a:lnTo>
                    <a:pt x="171896" y="0"/>
                  </a:lnTo>
                  <a:lnTo>
                    <a:pt x="182419" y="93"/>
                  </a:lnTo>
                  <a:lnTo>
                    <a:pt x="205450" y="11534"/>
                  </a:lnTo>
                  <a:lnTo>
                    <a:pt x="213292" y="22663"/>
                  </a:lnTo>
                  <a:lnTo>
                    <a:pt x="224329" y="66674"/>
                  </a:lnTo>
                  <a:lnTo>
                    <a:pt x="228059" y="120715"/>
                  </a:lnTo>
                  <a:lnTo>
                    <a:pt x="233874" y="167255"/>
                  </a:lnTo>
                  <a:lnTo>
                    <a:pt x="257475" y="202467"/>
                  </a:lnTo>
                  <a:lnTo>
                    <a:pt x="286378" y="226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39359" y="1301092"/>
              <a:ext cx="28702" cy="401809"/>
            </a:xfrm>
            <a:custGeom>
              <a:avLst/>
              <a:gdLst/>
              <a:ahLst/>
              <a:cxnLst/>
              <a:rect l="0" t="0" r="0" b="0"/>
              <a:pathLst>
                <a:path w="28702" h="401809">
                  <a:moveTo>
                    <a:pt x="0" y="0"/>
                  </a:moveTo>
                  <a:lnTo>
                    <a:pt x="15236" y="25393"/>
                  </a:lnTo>
                  <a:lnTo>
                    <a:pt x="17047" y="54868"/>
                  </a:lnTo>
                  <a:lnTo>
                    <a:pt x="11045" y="115601"/>
                  </a:lnTo>
                  <a:lnTo>
                    <a:pt x="10224" y="162283"/>
                  </a:lnTo>
                  <a:lnTo>
                    <a:pt x="9859" y="214565"/>
                  </a:lnTo>
                  <a:lnTo>
                    <a:pt x="9654" y="267904"/>
                  </a:lnTo>
                  <a:lnTo>
                    <a:pt x="9584" y="326854"/>
                  </a:lnTo>
                  <a:lnTo>
                    <a:pt x="11701" y="355739"/>
                  </a:lnTo>
                  <a:lnTo>
                    <a:pt x="28701" y="401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Freeform 6"/>
            <p:cNvSpPr/>
            <p:nvPr/>
          </p:nvSpPr>
          <p:spPr>
            <a:xfrm>
              <a:off x="1281958" y="1298025"/>
              <a:ext cx="240524" cy="290073"/>
            </a:xfrm>
            <a:custGeom>
              <a:avLst/>
              <a:gdLst/>
              <a:ahLst/>
              <a:cxnLst/>
              <a:rect l="0" t="0" r="0" b="0"/>
              <a:pathLst>
                <a:path w="240524" h="290073">
                  <a:moveTo>
                    <a:pt x="0" y="137003"/>
                  </a:moveTo>
                  <a:lnTo>
                    <a:pt x="31614" y="80153"/>
                  </a:lnTo>
                  <a:lnTo>
                    <a:pt x="75036" y="38072"/>
                  </a:lnTo>
                  <a:lnTo>
                    <a:pt x="130894" y="8124"/>
                  </a:lnTo>
                  <a:lnTo>
                    <a:pt x="161639" y="0"/>
                  </a:lnTo>
                  <a:lnTo>
                    <a:pt x="195146" y="4893"/>
                  </a:lnTo>
                  <a:lnTo>
                    <a:pt x="213010" y="10662"/>
                  </a:lnTo>
                  <a:lnTo>
                    <a:pt x="224919" y="18760"/>
                  </a:lnTo>
                  <a:lnTo>
                    <a:pt x="232859" y="28411"/>
                  </a:lnTo>
                  <a:lnTo>
                    <a:pt x="238152" y="39096"/>
                  </a:lnTo>
                  <a:lnTo>
                    <a:pt x="240523" y="94765"/>
                  </a:lnTo>
                  <a:lnTo>
                    <a:pt x="234493" y="139724"/>
                  </a:lnTo>
                  <a:lnTo>
                    <a:pt x="217604" y="165496"/>
                  </a:lnTo>
                  <a:lnTo>
                    <a:pt x="162513" y="220754"/>
                  </a:lnTo>
                  <a:lnTo>
                    <a:pt x="106689" y="257453"/>
                  </a:lnTo>
                  <a:lnTo>
                    <a:pt x="60427" y="279570"/>
                  </a:lnTo>
                  <a:lnTo>
                    <a:pt x="38268" y="2900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Freeform 7"/>
            <p:cNvSpPr/>
            <p:nvPr/>
          </p:nvSpPr>
          <p:spPr>
            <a:xfrm>
              <a:off x="1565258" y="1320226"/>
              <a:ext cx="181064" cy="260284"/>
            </a:xfrm>
            <a:custGeom>
              <a:avLst/>
              <a:gdLst/>
              <a:ahLst/>
              <a:cxnLst/>
              <a:rect l="0" t="0" r="0" b="0"/>
              <a:pathLst>
                <a:path w="181064" h="260284">
                  <a:moveTo>
                    <a:pt x="22839" y="0"/>
                  </a:moveTo>
                  <a:lnTo>
                    <a:pt x="32997" y="10157"/>
                  </a:lnTo>
                  <a:lnTo>
                    <a:pt x="23811" y="43490"/>
                  </a:lnTo>
                  <a:lnTo>
                    <a:pt x="7326" y="90549"/>
                  </a:lnTo>
                  <a:lnTo>
                    <a:pt x="0" y="136266"/>
                  </a:lnTo>
                  <a:lnTo>
                    <a:pt x="954" y="198759"/>
                  </a:lnTo>
                  <a:lnTo>
                    <a:pt x="8152" y="226879"/>
                  </a:lnTo>
                  <a:lnTo>
                    <a:pt x="13048" y="237354"/>
                  </a:lnTo>
                  <a:lnTo>
                    <a:pt x="29826" y="251828"/>
                  </a:lnTo>
                  <a:lnTo>
                    <a:pt x="40253" y="257176"/>
                  </a:lnTo>
                  <a:lnTo>
                    <a:pt x="66012" y="260283"/>
                  </a:lnTo>
                  <a:lnTo>
                    <a:pt x="93050" y="257058"/>
                  </a:lnTo>
                  <a:lnTo>
                    <a:pt x="115697" y="248538"/>
                  </a:lnTo>
                  <a:lnTo>
                    <a:pt x="146376" y="221632"/>
                  </a:lnTo>
                  <a:lnTo>
                    <a:pt x="170584" y="186730"/>
                  </a:lnTo>
                  <a:lnTo>
                    <a:pt x="181063" y="144382"/>
                  </a:lnTo>
                  <a:lnTo>
                    <a:pt x="177846" y="116610"/>
                  </a:lnTo>
                  <a:lnTo>
                    <a:pt x="158457" y="64136"/>
                  </a:lnTo>
                  <a:lnTo>
                    <a:pt x="143704" y="46930"/>
                  </a:lnTo>
                  <a:lnTo>
                    <a:pt x="135305" y="40853"/>
                  </a:lnTo>
                  <a:lnTo>
                    <a:pt x="93013" y="32301"/>
                  </a:lnTo>
                  <a:lnTo>
                    <a:pt x="40088" y="39924"/>
                  </a:lnTo>
                  <a:lnTo>
                    <a:pt x="3706" y="47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Freeform 8"/>
            <p:cNvSpPr/>
            <p:nvPr/>
          </p:nvSpPr>
          <p:spPr>
            <a:xfrm>
              <a:off x="1774697" y="1281958"/>
              <a:ext cx="305145" cy="268050"/>
            </a:xfrm>
            <a:custGeom>
              <a:avLst/>
              <a:gdLst/>
              <a:ahLst/>
              <a:cxnLst/>
              <a:rect l="0" t="0" r="0" b="0"/>
              <a:pathLst>
                <a:path w="305145" h="268050">
                  <a:moveTo>
                    <a:pt x="4737" y="28701"/>
                  </a:moveTo>
                  <a:lnTo>
                    <a:pt x="1903" y="84501"/>
                  </a:lnTo>
                  <a:lnTo>
                    <a:pt x="0" y="146926"/>
                  </a:lnTo>
                  <a:lnTo>
                    <a:pt x="4758" y="179040"/>
                  </a:lnTo>
                  <a:lnTo>
                    <a:pt x="26013" y="229455"/>
                  </a:lnTo>
                  <a:lnTo>
                    <a:pt x="41477" y="245837"/>
                  </a:lnTo>
                  <a:lnTo>
                    <a:pt x="51553" y="253182"/>
                  </a:lnTo>
                  <a:lnTo>
                    <a:pt x="63585" y="254890"/>
                  </a:lnTo>
                  <a:lnTo>
                    <a:pt x="91128" y="248283"/>
                  </a:lnTo>
                  <a:lnTo>
                    <a:pt x="101662" y="236742"/>
                  </a:lnTo>
                  <a:lnTo>
                    <a:pt x="121565" y="185184"/>
                  </a:lnTo>
                  <a:lnTo>
                    <a:pt x="132069" y="145223"/>
                  </a:lnTo>
                  <a:lnTo>
                    <a:pt x="130457" y="111296"/>
                  </a:lnTo>
                  <a:lnTo>
                    <a:pt x="129707" y="120331"/>
                  </a:lnTo>
                  <a:lnTo>
                    <a:pt x="142475" y="177768"/>
                  </a:lnTo>
                  <a:lnTo>
                    <a:pt x="174366" y="238820"/>
                  </a:lnTo>
                  <a:lnTo>
                    <a:pt x="203225" y="262689"/>
                  </a:lnTo>
                  <a:lnTo>
                    <a:pt x="226536" y="268049"/>
                  </a:lnTo>
                  <a:lnTo>
                    <a:pt x="238705" y="267990"/>
                  </a:lnTo>
                  <a:lnTo>
                    <a:pt x="248944" y="264762"/>
                  </a:lnTo>
                  <a:lnTo>
                    <a:pt x="265989" y="252671"/>
                  </a:lnTo>
                  <a:lnTo>
                    <a:pt x="292616" y="212699"/>
                  </a:lnTo>
                  <a:lnTo>
                    <a:pt x="302761" y="170005"/>
                  </a:lnTo>
                  <a:lnTo>
                    <a:pt x="305144" y="124455"/>
                  </a:lnTo>
                  <a:lnTo>
                    <a:pt x="292186" y="63402"/>
                  </a:lnTo>
                  <a:lnTo>
                    <a:pt x="284499" y="41998"/>
                  </a:lnTo>
                  <a:lnTo>
                    <a:pt x="268219" y="19058"/>
                  </a:lnTo>
                  <a:lnTo>
                    <a:pt x="24390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4087" y="1297834"/>
              <a:ext cx="248060" cy="269593"/>
            </a:xfrm>
            <a:custGeom>
              <a:avLst/>
              <a:gdLst/>
              <a:ahLst/>
              <a:cxnLst/>
              <a:rect l="0" t="0" r="0" b="0"/>
              <a:pathLst>
                <a:path w="248060" h="269593">
                  <a:moveTo>
                    <a:pt x="47156" y="175461"/>
                  </a:moveTo>
                  <a:lnTo>
                    <a:pt x="106895" y="117827"/>
                  </a:lnTo>
                  <a:lnTo>
                    <a:pt x="168827" y="61485"/>
                  </a:lnTo>
                  <a:lnTo>
                    <a:pt x="176104" y="54832"/>
                  </a:lnTo>
                  <a:lnTo>
                    <a:pt x="177766" y="45081"/>
                  </a:lnTo>
                  <a:lnTo>
                    <a:pt x="171110" y="20074"/>
                  </a:lnTo>
                  <a:lnTo>
                    <a:pt x="163807" y="11280"/>
                  </a:lnTo>
                  <a:lnTo>
                    <a:pt x="144355" y="1508"/>
                  </a:lnTo>
                  <a:lnTo>
                    <a:pt x="124371" y="0"/>
                  </a:lnTo>
                  <a:lnTo>
                    <a:pt x="102733" y="4999"/>
                  </a:lnTo>
                  <a:lnTo>
                    <a:pt x="51205" y="34192"/>
                  </a:lnTo>
                  <a:lnTo>
                    <a:pt x="31948" y="52085"/>
                  </a:lnTo>
                  <a:lnTo>
                    <a:pt x="19845" y="70667"/>
                  </a:lnTo>
                  <a:lnTo>
                    <a:pt x="4478" y="122793"/>
                  </a:lnTo>
                  <a:lnTo>
                    <a:pt x="340" y="177971"/>
                  </a:lnTo>
                  <a:lnTo>
                    <a:pt x="0" y="193079"/>
                  </a:lnTo>
                  <a:lnTo>
                    <a:pt x="8127" y="218370"/>
                  </a:lnTo>
                  <a:lnTo>
                    <a:pt x="14759" y="229578"/>
                  </a:lnTo>
                  <a:lnTo>
                    <a:pt x="36300" y="244867"/>
                  </a:lnTo>
                  <a:lnTo>
                    <a:pt x="93436" y="263344"/>
                  </a:lnTo>
                  <a:lnTo>
                    <a:pt x="148265" y="269592"/>
                  </a:lnTo>
                  <a:lnTo>
                    <a:pt x="200040" y="267991"/>
                  </a:lnTo>
                  <a:lnTo>
                    <a:pt x="248059" y="2615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26293" y="1339359"/>
              <a:ext cx="156758" cy="245880"/>
            </a:xfrm>
            <a:custGeom>
              <a:avLst/>
              <a:gdLst/>
              <a:ahLst/>
              <a:cxnLst/>
              <a:rect l="0" t="0" r="0" b="0"/>
              <a:pathLst>
                <a:path w="156758" h="245880">
                  <a:moveTo>
                    <a:pt x="3688" y="0"/>
                  </a:moveTo>
                  <a:lnTo>
                    <a:pt x="9357" y="36850"/>
                  </a:lnTo>
                  <a:lnTo>
                    <a:pt x="16837" y="93976"/>
                  </a:lnTo>
                  <a:lnTo>
                    <a:pt x="20162" y="147711"/>
                  </a:lnTo>
                  <a:lnTo>
                    <a:pt x="16954" y="200379"/>
                  </a:lnTo>
                  <a:lnTo>
                    <a:pt x="18434" y="245879"/>
                  </a:lnTo>
                  <a:lnTo>
                    <a:pt x="15645" y="244706"/>
                  </a:lnTo>
                  <a:lnTo>
                    <a:pt x="7939" y="233127"/>
                  </a:lnTo>
                  <a:lnTo>
                    <a:pt x="971" y="217352"/>
                  </a:lnTo>
                  <a:lnTo>
                    <a:pt x="0" y="199710"/>
                  </a:lnTo>
                  <a:lnTo>
                    <a:pt x="13117" y="137007"/>
                  </a:lnTo>
                  <a:lnTo>
                    <a:pt x="30103" y="97760"/>
                  </a:lnTo>
                  <a:lnTo>
                    <a:pt x="55952" y="65452"/>
                  </a:lnTo>
                  <a:lnTo>
                    <a:pt x="83661" y="45141"/>
                  </a:lnTo>
                  <a:lnTo>
                    <a:pt x="131059" y="24901"/>
                  </a:lnTo>
                  <a:lnTo>
                    <a:pt x="156757" y="19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36161" y="1320524"/>
              <a:ext cx="339131" cy="353676"/>
            </a:xfrm>
            <a:custGeom>
              <a:avLst/>
              <a:gdLst/>
              <a:ahLst/>
              <a:cxnLst/>
              <a:rect l="0" t="0" r="0" b="0"/>
              <a:pathLst>
                <a:path w="339131" h="353676">
                  <a:moveTo>
                    <a:pt x="23424" y="37969"/>
                  </a:moveTo>
                  <a:lnTo>
                    <a:pt x="23424" y="90935"/>
                  </a:lnTo>
                  <a:lnTo>
                    <a:pt x="23424" y="148622"/>
                  </a:lnTo>
                  <a:lnTo>
                    <a:pt x="21298" y="180691"/>
                  </a:lnTo>
                  <a:lnTo>
                    <a:pt x="6950" y="242589"/>
                  </a:lnTo>
                  <a:lnTo>
                    <a:pt x="5001" y="246665"/>
                  </a:lnTo>
                  <a:lnTo>
                    <a:pt x="2638" y="245131"/>
                  </a:lnTo>
                  <a:lnTo>
                    <a:pt x="0" y="239856"/>
                  </a:lnTo>
                  <a:lnTo>
                    <a:pt x="1366" y="196881"/>
                  </a:lnTo>
                  <a:lnTo>
                    <a:pt x="18988" y="141996"/>
                  </a:lnTo>
                  <a:lnTo>
                    <a:pt x="37819" y="90170"/>
                  </a:lnTo>
                  <a:lnTo>
                    <a:pt x="54270" y="67902"/>
                  </a:lnTo>
                  <a:lnTo>
                    <a:pt x="77881" y="53753"/>
                  </a:lnTo>
                  <a:lnTo>
                    <a:pt x="91619" y="48491"/>
                  </a:lnTo>
                  <a:lnTo>
                    <a:pt x="121055" y="51150"/>
                  </a:lnTo>
                  <a:lnTo>
                    <a:pt x="147602" y="62961"/>
                  </a:lnTo>
                  <a:lnTo>
                    <a:pt x="162945" y="78840"/>
                  </a:lnTo>
                  <a:lnTo>
                    <a:pt x="177558" y="105708"/>
                  </a:lnTo>
                  <a:lnTo>
                    <a:pt x="184381" y="153120"/>
                  </a:lnTo>
                  <a:lnTo>
                    <a:pt x="184500" y="190788"/>
                  </a:lnTo>
                  <a:lnTo>
                    <a:pt x="182894" y="187682"/>
                  </a:lnTo>
                  <a:lnTo>
                    <a:pt x="180402" y="168287"/>
                  </a:lnTo>
                  <a:lnTo>
                    <a:pt x="182837" y="141951"/>
                  </a:lnTo>
                  <a:lnTo>
                    <a:pt x="211187" y="79326"/>
                  </a:lnTo>
                  <a:lnTo>
                    <a:pt x="237873" y="23297"/>
                  </a:lnTo>
                  <a:lnTo>
                    <a:pt x="250190" y="6291"/>
                  </a:lnTo>
                  <a:lnTo>
                    <a:pt x="259640" y="1968"/>
                  </a:lnTo>
                  <a:lnTo>
                    <a:pt x="284314" y="0"/>
                  </a:lnTo>
                  <a:lnTo>
                    <a:pt x="293019" y="6279"/>
                  </a:lnTo>
                  <a:lnTo>
                    <a:pt x="302692" y="30262"/>
                  </a:lnTo>
                  <a:lnTo>
                    <a:pt x="308902" y="83415"/>
                  </a:lnTo>
                  <a:lnTo>
                    <a:pt x="310128" y="146827"/>
                  </a:lnTo>
                  <a:lnTo>
                    <a:pt x="310340" y="198844"/>
                  </a:lnTo>
                  <a:lnTo>
                    <a:pt x="310412" y="258958"/>
                  </a:lnTo>
                  <a:lnTo>
                    <a:pt x="319127" y="316226"/>
                  </a:lnTo>
                  <a:lnTo>
                    <a:pt x="339130" y="3536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42259" y="1328139"/>
              <a:ext cx="688815" cy="308044"/>
            </a:xfrm>
            <a:custGeom>
              <a:avLst/>
              <a:gdLst/>
              <a:ahLst/>
              <a:cxnLst/>
              <a:rect l="0" t="0" r="0" b="0"/>
              <a:pathLst>
                <a:path w="688815" h="308044">
                  <a:moveTo>
                    <a:pt x="0" y="154723"/>
                  </a:moveTo>
                  <a:lnTo>
                    <a:pt x="40315" y="143896"/>
                  </a:lnTo>
                  <a:lnTo>
                    <a:pt x="92614" y="117618"/>
                  </a:lnTo>
                  <a:lnTo>
                    <a:pt x="151408" y="81950"/>
                  </a:lnTo>
                  <a:lnTo>
                    <a:pt x="176199" y="57335"/>
                  </a:lnTo>
                  <a:lnTo>
                    <a:pt x="176994" y="48341"/>
                  </a:lnTo>
                  <a:lnTo>
                    <a:pt x="173271" y="39156"/>
                  </a:lnTo>
                  <a:lnTo>
                    <a:pt x="166537" y="29844"/>
                  </a:lnTo>
                  <a:lnTo>
                    <a:pt x="158859" y="24699"/>
                  </a:lnTo>
                  <a:lnTo>
                    <a:pt x="141824" y="21817"/>
                  </a:lnTo>
                  <a:lnTo>
                    <a:pt x="117954" y="32583"/>
                  </a:lnTo>
                  <a:lnTo>
                    <a:pt x="91755" y="52605"/>
                  </a:lnTo>
                  <a:lnTo>
                    <a:pt x="46117" y="105930"/>
                  </a:lnTo>
                  <a:lnTo>
                    <a:pt x="24748" y="131974"/>
                  </a:lnTo>
                  <a:lnTo>
                    <a:pt x="7805" y="170542"/>
                  </a:lnTo>
                  <a:lnTo>
                    <a:pt x="3376" y="209961"/>
                  </a:lnTo>
                  <a:lnTo>
                    <a:pt x="9386" y="251640"/>
                  </a:lnTo>
                  <a:lnTo>
                    <a:pt x="18699" y="270789"/>
                  </a:lnTo>
                  <a:lnTo>
                    <a:pt x="32760" y="283551"/>
                  </a:lnTo>
                  <a:lnTo>
                    <a:pt x="51764" y="292767"/>
                  </a:lnTo>
                  <a:lnTo>
                    <a:pt x="93408" y="301805"/>
                  </a:lnTo>
                  <a:lnTo>
                    <a:pt x="144605" y="297633"/>
                  </a:lnTo>
                  <a:lnTo>
                    <a:pt x="204390" y="280550"/>
                  </a:lnTo>
                  <a:lnTo>
                    <a:pt x="257695" y="261546"/>
                  </a:lnTo>
                  <a:lnTo>
                    <a:pt x="288479" y="243539"/>
                  </a:lnTo>
                  <a:lnTo>
                    <a:pt x="298290" y="214039"/>
                  </a:lnTo>
                  <a:lnTo>
                    <a:pt x="301588" y="172582"/>
                  </a:lnTo>
                  <a:lnTo>
                    <a:pt x="297878" y="110692"/>
                  </a:lnTo>
                  <a:lnTo>
                    <a:pt x="297443" y="112613"/>
                  </a:lnTo>
                  <a:lnTo>
                    <a:pt x="304887" y="174460"/>
                  </a:lnTo>
                  <a:lnTo>
                    <a:pt x="305892" y="227558"/>
                  </a:lnTo>
                  <a:lnTo>
                    <a:pt x="306030" y="253354"/>
                  </a:lnTo>
                  <a:lnTo>
                    <a:pt x="305003" y="256618"/>
                  </a:lnTo>
                  <a:lnTo>
                    <a:pt x="301028" y="246072"/>
                  </a:lnTo>
                  <a:lnTo>
                    <a:pt x="302972" y="215333"/>
                  </a:lnTo>
                  <a:lnTo>
                    <a:pt x="318964" y="154306"/>
                  </a:lnTo>
                  <a:lnTo>
                    <a:pt x="343576" y="96401"/>
                  </a:lnTo>
                  <a:lnTo>
                    <a:pt x="382195" y="46983"/>
                  </a:lnTo>
                  <a:lnTo>
                    <a:pt x="420847" y="15804"/>
                  </a:lnTo>
                  <a:lnTo>
                    <a:pt x="454693" y="768"/>
                  </a:lnTo>
                  <a:lnTo>
                    <a:pt x="464702" y="0"/>
                  </a:lnTo>
                  <a:lnTo>
                    <a:pt x="481493" y="4816"/>
                  </a:lnTo>
                  <a:lnTo>
                    <a:pt x="507977" y="29638"/>
                  </a:lnTo>
                  <a:lnTo>
                    <a:pt x="512419" y="66177"/>
                  </a:lnTo>
                  <a:lnTo>
                    <a:pt x="508370" y="112180"/>
                  </a:lnTo>
                  <a:lnTo>
                    <a:pt x="502240" y="175661"/>
                  </a:lnTo>
                  <a:lnTo>
                    <a:pt x="505780" y="233504"/>
                  </a:lnTo>
                  <a:lnTo>
                    <a:pt x="508608" y="260957"/>
                  </a:lnTo>
                  <a:lnTo>
                    <a:pt x="522153" y="288364"/>
                  </a:lnTo>
                  <a:lnTo>
                    <a:pt x="533601" y="303056"/>
                  </a:lnTo>
                  <a:lnTo>
                    <a:pt x="541756" y="306761"/>
                  </a:lnTo>
                  <a:lnTo>
                    <a:pt x="562156" y="308043"/>
                  </a:lnTo>
                  <a:lnTo>
                    <a:pt x="625219" y="294584"/>
                  </a:lnTo>
                  <a:lnTo>
                    <a:pt x="662176" y="278013"/>
                  </a:lnTo>
                  <a:lnTo>
                    <a:pt x="688814" y="2599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55442" y="1081054"/>
              <a:ext cx="9568" cy="497478"/>
            </a:xfrm>
            <a:custGeom>
              <a:avLst/>
              <a:gdLst/>
              <a:ahLst/>
              <a:cxnLst/>
              <a:rect l="0" t="0" r="0" b="0"/>
              <a:pathLst>
                <a:path w="9568" h="497478">
                  <a:moveTo>
                    <a:pt x="0" y="0"/>
                  </a:moveTo>
                  <a:lnTo>
                    <a:pt x="0" y="48189"/>
                  </a:lnTo>
                  <a:lnTo>
                    <a:pt x="0" y="86338"/>
                  </a:lnTo>
                  <a:lnTo>
                    <a:pt x="0" y="142899"/>
                  </a:lnTo>
                  <a:lnTo>
                    <a:pt x="2835" y="198954"/>
                  </a:lnTo>
                  <a:lnTo>
                    <a:pt x="4738" y="247097"/>
                  </a:lnTo>
                  <a:lnTo>
                    <a:pt x="1404" y="305653"/>
                  </a:lnTo>
                  <a:lnTo>
                    <a:pt x="3251" y="360562"/>
                  </a:lnTo>
                  <a:lnTo>
                    <a:pt x="4861" y="410492"/>
                  </a:lnTo>
                  <a:lnTo>
                    <a:pt x="4275" y="456113"/>
                  </a:lnTo>
                  <a:lnTo>
                    <a:pt x="9567" y="497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731073" y="1501996"/>
              <a:ext cx="373108" cy="47835"/>
            </a:xfrm>
            <a:custGeom>
              <a:avLst/>
              <a:gdLst/>
              <a:ahLst/>
              <a:cxnLst/>
              <a:rect l="0" t="0" r="0" b="0"/>
              <a:pathLst>
                <a:path w="373108" h="47835">
                  <a:moveTo>
                    <a:pt x="0" y="0"/>
                  </a:moveTo>
                  <a:lnTo>
                    <a:pt x="56693" y="5669"/>
                  </a:lnTo>
                  <a:lnTo>
                    <a:pt x="101574" y="10157"/>
                  </a:lnTo>
                  <a:lnTo>
                    <a:pt x="159946" y="17979"/>
                  </a:lnTo>
                  <a:lnTo>
                    <a:pt x="216406" y="25524"/>
                  </a:lnTo>
                  <a:lnTo>
                    <a:pt x="272942" y="33151"/>
                  </a:lnTo>
                  <a:lnTo>
                    <a:pt x="332253" y="40428"/>
                  </a:lnTo>
                  <a:lnTo>
                    <a:pt x="373107" y="47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07043" y="1885070"/>
              <a:ext cx="3692807" cy="102785"/>
            </a:xfrm>
            <a:custGeom>
              <a:avLst/>
              <a:gdLst/>
              <a:ahLst/>
              <a:cxnLst/>
              <a:rect l="0" t="0" r="0" b="0"/>
              <a:pathLst>
                <a:path w="3692807" h="102785">
                  <a:moveTo>
                    <a:pt x="0" y="47434"/>
                  </a:moveTo>
                  <a:lnTo>
                    <a:pt x="51338" y="47434"/>
                  </a:lnTo>
                  <a:lnTo>
                    <a:pt x="98951" y="47434"/>
                  </a:lnTo>
                  <a:lnTo>
                    <a:pt x="159820" y="44600"/>
                  </a:lnTo>
                  <a:lnTo>
                    <a:pt x="213103" y="39197"/>
                  </a:lnTo>
                  <a:lnTo>
                    <a:pt x="261920" y="38262"/>
                  </a:lnTo>
                  <a:lnTo>
                    <a:pt x="312352" y="35208"/>
                  </a:lnTo>
                  <a:lnTo>
                    <a:pt x="368427" y="31370"/>
                  </a:lnTo>
                  <a:lnTo>
                    <a:pt x="414610" y="29665"/>
                  </a:lnTo>
                  <a:lnTo>
                    <a:pt x="459229" y="28907"/>
                  </a:lnTo>
                  <a:lnTo>
                    <a:pt x="503863" y="28570"/>
                  </a:lnTo>
                  <a:lnTo>
                    <a:pt x="548504" y="28420"/>
                  </a:lnTo>
                  <a:lnTo>
                    <a:pt x="595981" y="28354"/>
                  </a:lnTo>
                  <a:lnTo>
                    <a:pt x="649681" y="26198"/>
                  </a:lnTo>
                  <a:lnTo>
                    <a:pt x="681859" y="22647"/>
                  </a:lnTo>
                  <a:lnTo>
                    <a:pt x="716066" y="18154"/>
                  </a:lnTo>
                  <a:lnTo>
                    <a:pt x="776752" y="13161"/>
                  </a:lnTo>
                  <a:lnTo>
                    <a:pt x="831007" y="10942"/>
                  </a:lnTo>
                  <a:lnTo>
                    <a:pt x="879923" y="9956"/>
                  </a:lnTo>
                  <a:lnTo>
                    <a:pt x="929301" y="9518"/>
                  </a:lnTo>
                  <a:lnTo>
                    <a:pt x="983845" y="8260"/>
                  </a:lnTo>
                  <a:lnTo>
                    <a:pt x="1016248" y="6436"/>
                  </a:lnTo>
                  <a:lnTo>
                    <a:pt x="1050606" y="4157"/>
                  </a:lnTo>
                  <a:lnTo>
                    <a:pt x="1111458" y="1626"/>
                  </a:lnTo>
                  <a:lnTo>
                    <a:pt x="1168976" y="500"/>
                  </a:lnTo>
                  <a:lnTo>
                    <a:pt x="1229972" y="0"/>
                  </a:lnTo>
                  <a:lnTo>
                    <a:pt x="1284011" y="2612"/>
                  </a:lnTo>
                  <a:lnTo>
                    <a:pt x="1339209" y="6254"/>
                  </a:lnTo>
                  <a:lnTo>
                    <a:pt x="1373274" y="7225"/>
                  </a:lnTo>
                  <a:lnTo>
                    <a:pt x="1409804" y="7872"/>
                  </a:lnTo>
                  <a:lnTo>
                    <a:pt x="1444787" y="8304"/>
                  </a:lnTo>
                  <a:lnTo>
                    <a:pt x="1478738" y="8591"/>
                  </a:lnTo>
                  <a:lnTo>
                    <a:pt x="1512002" y="8783"/>
                  </a:lnTo>
                  <a:lnTo>
                    <a:pt x="1571640" y="8996"/>
                  </a:lnTo>
                  <a:lnTo>
                    <a:pt x="1627555" y="9091"/>
                  </a:lnTo>
                  <a:lnTo>
                    <a:pt x="1684295" y="9133"/>
                  </a:lnTo>
                  <a:lnTo>
                    <a:pt x="1717071" y="9144"/>
                  </a:lnTo>
                  <a:lnTo>
                    <a:pt x="1752741" y="9152"/>
                  </a:lnTo>
                  <a:lnTo>
                    <a:pt x="1790340" y="9157"/>
                  </a:lnTo>
                  <a:lnTo>
                    <a:pt x="1823909" y="11286"/>
                  </a:lnTo>
                  <a:lnTo>
                    <a:pt x="1883886" y="19321"/>
                  </a:lnTo>
                  <a:lnTo>
                    <a:pt x="1941723" y="24310"/>
                  </a:lnTo>
                  <a:lnTo>
                    <a:pt x="1999317" y="26527"/>
                  </a:lnTo>
                  <a:lnTo>
                    <a:pt x="2056805" y="27512"/>
                  </a:lnTo>
                  <a:lnTo>
                    <a:pt x="2090843" y="27775"/>
                  </a:lnTo>
                  <a:lnTo>
                    <a:pt x="2128417" y="27950"/>
                  </a:lnTo>
                  <a:lnTo>
                    <a:pt x="2168348" y="28067"/>
                  </a:lnTo>
                  <a:lnTo>
                    <a:pt x="2203473" y="28145"/>
                  </a:lnTo>
                  <a:lnTo>
                    <a:pt x="2265178" y="28231"/>
                  </a:lnTo>
                  <a:lnTo>
                    <a:pt x="2320948" y="31104"/>
                  </a:lnTo>
                  <a:lnTo>
                    <a:pt x="2376207" y="34862"/>
                  </a:lnTo>
                  <a:lnTo>
                    <a:pt x="2436199" y="36532"/>
                  </a:lnTo>
                  <a:lnTo>
                    <a:pt x="2495461" y="40108"/>
                  </a:lnTo>
                  <a:lnTo>
                    <a:pt x="2557941" y="45241"/>
                  </a:lnTo>
                  <a:lnTo>
                    <a:pt x="2593948" y="48098"/>
                  </a:lnTo>
                  <a:lnTo>
                    <a:pt x="2631772" y="51066"/>
                  </a:lnTo>
                  <a:lnTo>
                    <a:pt x="2666555" y="53044"/>
                  </a:lnTo>
                  <a:lnTo>
                    <a:pt x="2699310" y="54363"/>
                  </a:lnTo>
                  <a:lnTo>
                    <a:pt x="2761216" y="56892"/>
                  </a:lnTo>
                  <a:lnTo>
                    <a:pt x="2820620" y="61559"/>
                  </a:lnTo>
                  <a:lnTo>
                    <a:pt x="2878911" y="64342"/>
                  </a:lnTo>
                  <a:lnTo>
                    <a:pt x="2937771" y="65579"/>
                  </a:lnTo>
                  <a:lnTo>
                    <a:pt x="2999363" y="66128"/>
                  </a:lnTo>
                  <a:lnTo>
                    <a:pt x="3056502" y="69207"/>
                  </a:lnTo>
                  <a:lnTo>
                    <a:pt x="3107053" y="73056"/>
                  </a:lnTo>
                  <a:lnTo>
                    <a:pt x="3167520" y="75223"/>
                  </a:lnTo>
                  <a:lnTo>
                    <a:pt x="3229491" y="76928"/>
                  </a:lnTo>
                  <a:lnTo>
                    <a:pt x="3287774" y="83692"/>
                  </a:lnTo>
                  <a:lnTo>
                    <a:pt x="3340943" y="89415"/>
                  </a:lnTo>
                  <a:lnTo>
                    <a:pt x="3400006" y="92667"/>
                  </a:lnTo>
                  <a:lnTo>
                    <a:pt x="3459563" y="95175"/>
                  </a:lnTo>
                  <a:lnTo>
                    <a:pt x="3514379" y="99833"/>
                  </a:lnTo>
                  <a:lnTo>
                    <a:pt x="3567088" y="102612"/>
                  </a:lnTo>
                  <a:lnTo>
                    <a:pt x="3615672" y="102784"/>
                  </a:lnTo>
                  <a:lnTo>
                    <a:pt x="3675995" y="97068"/>
                  </a:lnTo>
                  <a:lnTo>
                    <a:pt x="3692806" y="95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91438" y="2659585"/>
            <a:ext cx="3472668" cy="1023655"/>
            <a:chOff x="191438" y="2659585"/>
            <a:chExt cx="3472668" cy="1023655"/>
          </a:xfrm>
        </p:grpSpPr>
        <p:sp>
          <p:nvSpPr>
            <p:cNvPr id="18" name="Freeform 17"/>
            <p:cNvSpPr/>
            <p:nvPr/>
          </p:nvSpPr>
          <p:spPr>
            <a:xfrm>
              <a:off x="191438" y="2697853"/>
              <a:ext cx="315606" cy="753088"/>
            </a:xfrm>
            <a:custGeom>
              <a:avLst/>
              <a:gdLst/>
              <a:ahLst/>
              <a:cxnLst/>
              <a:rect l="0" t="0" r="0" b="0"/>
              <a:pathLst>
                <a:path w="315606" h="753088">
                  <a:moveTo>
                    <a:pt x="152968" y="0"/>
                  </a:moveTo>
                  <a:lnTo>
                    <a:pt x="144464" y="39684"/>
                  </a:lnTo>
                  <a:lnTo>
                    <a:pt x="131118" y="98424"/>
                  </a:lnTo>
                  <a:lnTo>
                    <a:pt x="118100" y="145790"/>
                  </a:lnTo>
                  <a:lnTo>
                    <a:pt x="102393" y="202275"/>
                  </a:lnTo>
                  <a:lnTo>
                    <a:pt x="84782" y="262103"/>
                  </a:lnTo>
                  <a:lnTo>
                    <a:pt x="66325" y="313496"/>
                  </a:lnTo>
                  <a:lnTo>
                    <a:pt x="50327" y="363976"/>
                  </a:lnTo>
                  <a:lnTo>
                    <a:pt x="36130" y="413694"/>
                  </a:lnTo>
                  <a:lnTo>
                    <a:pt x="22734" y="460594"/>
                  </a:lnTo>
                  <a:lnTo>
                    <a:pt x="9693" y="514745"/>
                  </a:lnTo>
                  <a:lnTo>
                    <a:pt x="0" y="568930"/>
                  </a:lnTo>
                  <a:lnTo>
                    <a:pt x="519" y="629316"/>
                  </a:lnTo>
                  <a:lnTo>
                    <a:pt x="8468" y="678743"/>
                  </a:lnTo>
                  <a:lnTo>
                    <a:pt x="18235" y="703471"/>
                  </a:lnTo>
                  <a:lnTo>
                    <a:pt x="38166" y="725091"/>
                  </a:lnTo>
                  <a:lnTo>
                    <a:pt x="50922" y="735321"/>
                  </a:lnTo>
                  <a:lnTo>
                    <a:pt x="84937" y="746688"/>
                  </a:lnTo>
                  <a:lnTo>
                    <a:pt x="137417" y="753087"/>
                  </a:lnTo>
                  <a:lnTo>
                    <a:pt x="168379" y="752458"/>
                  </a:lnTo>
                  <a:lnTo>
                    <a:pt x="231721" y="737566"/>
                  </a:lnTo>
                  <a:lnTo>
                    <a:pt x="275886" y="718995"/>
                  </a:lnTo>
                  <a:lnTo>
                    <a:pt x="315605" y="688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29604" y="2994425"/>
              <a:ext cx="277440" cy="86103"/>
            </a:xfrm>
            <a:custGeom>
              <a:avLst/>
              <a:gdLst/>
              <a:ahLst/>
              <a:cxnLst/>
              <a:rect l="0" t="0" r="0" b="0"/>
              <a:pathLst>
                <a:path w="277440" h="86103">
                  <a:moveTo>
                    <a:pt x="0" y="86102"/>
                  </a:moveTo>
                  <a:lnTo>
                    <a:pt x="49015" y="70826"/>
                  </a:lnTo>
                  <a:lnTo>
                    <a:pt x="95131" y="59470"/>
                  </a:lnTo>
                  <a:lnTo>
                    <a:pt x="139012" y="47337"/>
                  </a:lnTo>
                  <a:lnTo>
                    <a:pt x="199573" y="28553"/>
                  </a:lnTo>
                  <a:lnTo>
                    <a:pt x="246572" y="12358"/>
                  </a:lnTo>
                  <a:lnTo>
                    <a:pt x="2774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67871" y="2659585"/>
              <a:ext cx="382676" cy="105237"/>
            </a:xfrm>
            <a:custGeom>
              <a:avLst/>
              <a:gdLst/>
              <a:ahLst/>
              <a:cxnLst/>
              <a:rect l="0" t="0" r="0" b="0"/>
              <a:pathLst>
                <a:path w="382676" h="105237">
                  <a:moveTo>
                    <a:pt x="0" y="105236"/>
                  </a:moveTo>
                  <a:lnTo>
                    <a:pt x="60538" y="74015"/>
                  </a:lnTo>
                  <a:lnTo>
                    <a:pt x="116795" y="52757"/>
                  </a:lnTo>
                  <a:lnTo>
                    <a:pt x="171731" y="36892"/>
                  </a:lnTo>
                  <a:lnTo>
                    <a:pt x="233363" y="21561"/>
                  </a:lnTo>
                  <a:lnTo>
                    <a:pt x="285285" y="10286"/>
                  </a:lnTo>
                  <a:lnTo>
                    <a:pt x="334330" y="3048"/>
                  </a:lnTo>
                  <a:lnTo>
                    <a:pt x="38267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08441" y="3100264"/>
              <a:ext cx="376946" cy="305537"/>
            </a:xfrm>
            <a:custGeom>
              <a:avLst/>
              <a:gdLst/>
              <a:ahLst/>
              <a:cxnLst/>
              <a:rect l="0" t="0" r="0" b="0"/>
              <a:pathLst>
                <a:path w="376946" h="305537">
                  <a:moveTo>
                    <a:pt x="42105" y="66364"/>
                  </a:moveTo>
                  <a:lnTo>
                    <a:pt x="42105" y="129790"/>
                  </a:lnTo>
                  <a:lnTo>
                    <a:pt x="38916" y="177165"/>
                  </a:lnTo>
                  <a:lnTo>
                    <a:pt x="21317" y="227461"/>
                  </a:lnTo>
                  <a:lnTo>
                    <a:pt x="0" y="288616"/>
                  </a:lnTo>
                  <a:lnTo>
                    <a:pt x="2228" y="275365"/>
                  </a:lnTo>
                  <a:lnTo>
                    <a:pt x="3519" y="221034"/>
                  </a:lnTo>
                  <a:lnTo>
                    <a:pt x="6578" y="173137"/>
                  </a:lnTo>
                  <a:lnTo>
                    <a:pt x="14216" y="120323"/>
                  </a:lnTo>
                  <a:lnTo>
                    <a:pt x="26046" y="80581"/>
                  </a:lnTo>
                  <a:lnTo>
                    <a:pt x="49090" y="38582"/>
                  </a:lnTo>
                  <a:lnTo>
                    <a:pt x="64343" y="24608"/>
                  </a:lnTo>
                  <a:lnTo>
                    <a:pt x="100119" y="1896"/>
                  </a:lnTo>
                  <a:lnTo>
                    <a:pt x="108419" y="0"/>
                  </a:lnTo>
                  <a:lnTo>
                    <a:pt x="116077" y="862"/>
                  </a:lnTo>
                  <a:lnTo>
                    <a:pt x="156766" y="17660"/>
                  </a:lnTo>
                  <a:lnTo>
                    <a:pt x="171372" y="31963"/>
                  </a:lnTo>
                  <a:lnTo>
                    <a:pt x="201712" y="91584"/>
                  </a:lnTo>
                  <a:lnTo>
                    <a:pt x="205911" y="102312"/>
                  </a:lnTo>
                  <a:lnTo>
                    <a:pt x="206741" y="147881"/>
                  </a:lnTo>
                  <a:lnTo>
                    <a:pt x="203949" y="156850"/>
                  </a:lnTo>
                  <a:lnTo>
                    <a:pt x="199961" y="160704"/>
                  </a:lnTo>
                  <a:lnTo>
                    <a:pt x="195176" y="161147"/>
                  </a:lnTo>
                  <a:lnTo>
                    <a:pt x="193050" y="156127"/>
                  </a:lnTo>
                  <a:lnTo>
                    <a:pt x="195135" y="125795"/>
                  </a:lnTo>
                  <a:lnTo>
                    <a:pt x="204612" y="94603"/>
                  </a:lnTo>
                  <a:lnTo>
                    <a:pt x="234094" y="39073"/>
                  </a:lnTo>
                  <a:lnTo>
                    <a:pt x="250385" y="24826"/>
                  </a:lnTo>
                  <a:lnTo>
                    <a:pt x="285332" y="1939"/>
                  </a:lnTo>
                  <a:lnTo>
                    <a:pt x="294610" y="29"/>
                  </a:lnTo>
                  <a:lnTo>
                    <a:pt x="316257" y="3575"/>
                  </a:lnTo>
                  <a:lnTo>
                    <a:pt x="324793" y="9623"/>
                  </a:lnTo>
                  <a:lnTo>
                    <a:pt x="337113" y="27682"/>
                  </a:lnTo>
                  <a:lnTo>
                    <a:pt x="352620" y="80495"/>
                  </a:lnTo>
                  <a:lnTo>
                    <a:pt x="356786" y="132974"/>
                  </a:lnTo>
                  <a:lnTo>
                    <a:pt x="357608" y="194443"/>
                  </a:lnTo>
                  <a:lnTo>
                    <a:pt x="359897" y="252726"/>
                  </a:lnTo>
                  <a:lnTo>
                    <a:pt x="376945" y="3055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061920" y="3147495"/>
              <a:ext cx="19135" cy="535745"/>
            </a:xfrm>
            <a:custGeom>
              <a:avLst/>
              <a:gdLst/>
              <a:ahLst/>
              <a:cxnLst/>
              <a:rect l="0" t="0" r="0" b="0"/>
              <a:pathLst>
                <a:path w="19135" h="535745">
                  <a:moveTo>
                    <a:pt x="19134" y="0"/>
                  </a:moveTo>
                  <a:lnTo>
                    <a:pt x="19134" y="47952"/>
                  </a:lnTo>
                  <a:lnTo>
                    <a:pt x="19134" y="109995"/>
                  </a:lnTo>
                  <a:lnTo>
                    <a:pt x="19134" y="165582"/>
                  </a:lnTo>
                  <a:lnTo>
                    <a:pt x="19134" y="227170"/>
                  </a:lnTo>
                  <a:lnTo>
                    <a:pt x="19134" y="287347"/>
                  </a:lnTo>
                  <a:lnTo>
                    <a:pt x="19134" y="349705"/>
                  </a:lnTo>
                  <a:lnTo>
                    <a:pt x="17008" y="402787"/>
                  </a:lnTo>
                  <a:lnTo>
                    <a:pt x="8111" y="452176"/>
                  </a:lnTo>
                  <a:lnTo>
                    <a:pt x="12797" y="497282"/>
                  </a:lnTo>
                  <a:lnTo>
                    <a:pt x="0" y="5357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033220" y="3127588"/>
              <a:ext cx="225705" cy="287780"/>
            </a:xfrm>
            <a:custGeom>
              <a:avLst/>
              <a:gdLst/>
              <a:ahLst/>
              <a:cxnLst/>
              <a:rect l="0" t="0" r="0" b="0"/>
              <a:pathLst>
                <a:path w="225705" h="287780">
                  <a:moveTo>
                    <a:pt x="0" y="134709"/>
                  </a:moveTo>
                  <a:lnTo>
                    <a:pt x="16338" y="72347"/>
                  </a:lnTo>
                  <a:lnTo>
                    <a:pt x="31710" y="45340"/>
                  </a:lnTo>
                  <a:lnTo>
                    <a:pt x="49172" y="28376"/>
                  </a:lnTo>
                  <a:lnTo>
                    <a:pt x="88270" y="10015"/>
                  </a:lnTo>
                  <a:lnTo>
                    <a:pt x="122144" y="629"/>
                  </a:lnTo>
                  <a:lnTo>
                    <a:pt x="147829" y="0"/>
                  </a:lnTo>
                  <a:lnTo>
                    <a:pt x="167039" y="6099"/>
                  </a:lnTo>
                  <a:lnTo>
                    <a:pt x="175138" y="10702"/>
                  </a:lnTo>
                  <a:lnTo>
                    <a:pt x="196695" y="37494"/>
                  </a:lnTo>
                  <a:lnTo>
                    <a:pt x="221625" y="77440"/>
                  </a:lnTo>
                  <a:lnTo>
                    <a:pt x="225704" y="107485"/>
                  </a:lnTo>
                  <a:lnTo>
                    <a:pt x="216078" y="159922"/>
                  </a:lnTo>
                  <a:lnTo>
                    <a:pt x="201975" y="196156"/>
                  </a:lnTo>
                  <a:lnTo>
                    <a:pt x="158938" y="233820"/>
                  </a:lnTo>
                  <a:lnTo>
                    <a:pt x="107221" y="268302"/>
                  </a:lnTo>
                  <a:lnTo>
                    <a:pt x="68737" y="281535"/>
                  </a:lnTo>
                  <a:lnTo>
                    <a:pt x="9567" y="2877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272391" y="3185762"/>
              <a:ext cx="189710" cy="280971"/>
            </a:xfrm>
            <a:custGeom>
              <a:avLst/>
              <a:gdLst/>
              <a:ahLst/>
              <a:cxnLst/>
              <a:rect l="0" t="0" r="0" b="0"/>
              <a:pathLst>
                <a:path w="189710" h="280971">
                  <a:moveTo>
                    <a:pt x="9567" y="0"/>
                  </a:moveTo>
                  <a:lnTo>
                    <a:pt x="19724" y="10158"/>
                  </a:lnTo>
                  <a:lnTo>
                    <a:pt x="10805" y="72340"/>
                  </a:lnTo>
                  <a:lnTo>
                    <a:pt x="3202" y="129268"/>
                  </a:lnTo>
                  <a:lnTo>
                    <a:pt x="949" y="183222"/>
                  </a:lnTo>
                  <a:lnTo>
                    <a:pt x="5360" y="224365"/>
                  </a:lnTo>
                  <a:lnTo>
                    <a:pt x="28635" y="261831"/>
                  </a:lnTo>
                  <a:lnTo>
                    <a:pt x="56309" y="275817"/>
                  </a:lnTo>
                  <a:lnTo>
                    <a:pt x="87743" y="280970"/>
                  </a:lnTo>
                  <a:lnTo>
                    <a:pt x="115886" y="279717"/>
                  </a:lnTo>
                  <a:lnTo>
                    <a:pt x="136898" y="272782"/>
                  </a:lnTo>
                  <a:lnTo>
                    <a:pt x="172789" y="245929"/>
                  </a:lnTo>
                  <a:lnTo>
                    <a:pt x="183093" y="219852"/>
                  </a:lnTo>
                  <a:lnTo>
                    <a:pt x="189709" y="161301"/>
                  </a:lnTo>
                  <a:lnTo>
                    <a:pt x="182110" y="134760"/>
                  </a:lnTo>
                  <a:lnTo>
                    <a:pt x="156326" y="88154"/>
                  </a:lnTo>
                  <a:lnTo>
                    <a:pt x="121909" y="58009"/>
                  </a:lnTo>
                  <a:lnTo>
                    <a:pt x="64789" y="27955"/>
                  </a:lnTo>
                  <a:lnTo>
                    <a:pt x="31953" y="16551"/>
                  </a:lnTo>
                  <a:lnTo>
                    <a:pt x="0" y="19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11563" y="3118794"/>
              <a:ext cx="352426" cy="339627"/>
            </a:xfrm>
            <a:custGeom>
              <a:avLst/>
              <a:gdLst/>
              <a:ahLst/>
              <a:cxnLst/>
              <a:rect l="0" t="0" r="0" b="0"/>
              <a:pathLst>
                <a:path w="352426" h="339627">
                  <a:moveTo>
                    <a:pt x="0" y="47834"/>
                  </a:moveTo>
                  <a:lnTo>
                    <a:pt x="0" y="97966"/>
                  </a:lnTo>
                  <a:lnTo>
                    <a:pt x="0" y="148081"/>
                  </a:lnTo>
                  <a:lnTo>
                    <a:pt x="0" y="208186"/>
                  </a:lnTo>
                  <a:lnTo>
                    <a:pt x="5078" y="260463"/>
                  </a:lnTo>
                  <a:lnTo>
                    <a:pt x="18394" y="301110"/>
                  </a:lnTo>
                  <a:lnTo>
                    <a:pt x="35804" y="328271"/>
                  </a:lnTo>
                  <a:lnTo>
                    <a:pt x="56660" y="337235"/>
                  </a:lnTo>
                  <a:lnTo>
                    <a:pt x="69663" y="339626"/>
                  </a:lnTo>
                  <a:lnTo>
                    <a:pt x="81520" y="338031"/>
                  </a:lnTo>
                  <a:lnTo>
                    <a:pt x="103199" y="327754"/>
                  </a:lnTo>
                  <a:lnTo>
                    <a:pt x="128254" y="298961"/>
                  </a:lnTo>
                  <a:lnTo>
                    <a:pt x="148128" y="250076"/>
                  </a:lnTo>
                  <a:lnTo>
                    <a:pt x="158928" y="202600"/>
                  </a:lnTo>
                  <a:lnTo>
                    <a:pt x="166734" y="140344"/>
                  </a:lnTo>
                  <a:lnTo>
                    <a:pt x="166595" y="81895"/>
                  </a:lnTo>
                  <a:lnTo>
                    <a:pt x="168464" y="70542"/>
                  </a:lnTo>
                  <a:lnTo>
                    <a:pt x="167585" y="68288"/>
                  </a:lnTo>
                  <a:lnTo>
                    <a:pt x="160938" y="79956"/>
                  </a:lnTo>
                  <a:lnTo>
                    <a:pt x="159401" y="102859"/>
                  </a:lnTo>
                  <a:lnTo>
                    <a:pt x="164387" y="131817"/>
                  </a:lnTo>
                  <a:lnTo>
                    <a:pt x="182997" y="181851"/>
                  </a:lnTo>
                  <a:lnTo>
                    <a:pt x="202721" y="235093"/>
                  </a:lnTo>
                  <a:lnTo>
                    <a:pt x="215530" y="255429"/>
                  </a:lnTo>
                  <a:lnTo>
                    <a:pt x="231853" y="271555"/>
                  </a:lnTo>
                  <a:lnTo>
                    <a:pt x="264050" y="287506"/>
                  </a:lnTo>
                  <a:lnTo>
                    <a:pt x="290976" y="286874"/>
                  </a:lnTo>
                  <a:lnTo>
                    <a:pt x="317471" y="278443"/>
                  </a:lnTo>
                  <a:lnTo>
                    <a:pt x="336333" y="264066"/>
                  </a:lnTo>
                  <a:lnTo>
                    <a:pt x="346133" y="241378"/>
                  </a:lnTo>
                  <a:lnTo>
                    <a:pt x="352425" y="188584"/>
                  </a:lnTo>
                  <a:lnTo>
                    <a:pt x="346030" y="130636"/>
                  </a:lnTo>
                  <a:lnTo>
                    <a:pt x="335439" y="90203"/>
                  </a:lnTo>
                  <a:lnTo>
                    <a:pt x="307202" y="38448"/>
                  </a:lnTo>
                  <a:lnTo>
                    <a:pt x="2870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920947" y="3147820"/>
              <a:ext cx="413366" cy="296798"/>
            </a:xfrm>
            <a:custGeom>
              <a:avLst/>
              <a:gdLst/>
              <a:ahLst/>
              <a:cxnLst/>
              <a:rect l="0" t="0" r="0" b="0"/>
              <a:pathLst>
                <a:path w="413366" h="296798">
                  <a:moveTo>
                    <a:pt x="21124" y="143178"/>
                  </a:moveTo>
                  <a:lnTo>
                    <a:pt x="75848" y="114753"/>
                  </a:lnTo>
                  <a:lnTo>
                    <a:pt x="97178" y="100072"/>
                  </a:lnTo>
                  <a:lnTo>
                    <a:pt x="137858" y="46032"/>
                  </a:lnTo>
                  <a:lnTo>
                    <a:pt x="146781" y="33769"/>
                  </a:lnTo>
                  <a:lnTo>
                    <a:pt x="148478" y="23467"/>
                  </a:lnTo>
                  <a:lnTo>
                    <a:pt x="145357" y="14473"/>
                  </a:lnTo>
                  <a:lnTo>
                    <a:pt x="139024" y="6352"/>
                  </a:lnTo>
                  <a:lnTo>
                    <a:pt x="131614" y="2000"/>
                  </a:lnTo>
                  <a:lnTo>
                    <a:pt x="114876" y="0"/>
                  </a:lnTo>
                  <a:lnTo>
                    <a:pt x="87524" y="9929"/>
                  </a:lnTo>
                  <a:lnTo>
                    <a:pt x="59223" y="31414"/>
                  </a:lnTo>
                  <a:lnTo>
                    <a:pt x="21942" y="94589"/>
                  </a:lnTo>
                  <a:lnTo>
                    <a:pt x="853" y="146218"/>
                  </a:lnTo>
                  <a:lnTo>
                    <a:pt x="0" y="184590"/>
                  </a:lnTo>
                  <a:lnTo>
                    <a:pt x="16637" y="222888"/>
                  </a:lnTo>
                  <a:lnTo>
                    <a:pt x="46842" y="256086"/>
                  </a:lnTo>
                  <a:lnTo>
                    <a:pt x="92877" y="281041"/>
                  </a:lnTo>
                  <a:lnTo>
                    <a:pt x="122817" y="283820"/>
                  </a:lnTo>
                  <a:lnTo>
                    <a:pt x="136754" y="281584"/>
                  </a:lnTo>
                  <a:lnTo>
                    <a:pt x="169247" y="256423"/>
                  </a:lnTo>
                  <a:lnTo>
                    <a:pt x="200696" y="216895"/>
                  </a:lnTo>
                  <a:lnTo>
                    <a:pt x="221760" y="170980"/>
                  </a:lnTo>
                  <a:lnTo>
                    <a:pt x="245570" y="112558"/>
                  </a:lnTo>
                  <a:lnTo>
                    <a:pt x="261011" y="71743"/>
                  </a:lnTo>
                  <a:lnTo>
                    <a:pt x="263962" y="68980"/>
                  </a:lnTo>
                  <a:lnTo>
                    <a:pt x="265929" y="72453"/>
                  </a:lnTo>
                  <a:lnTo>
                    <a:pt x="269085" y="126373"/>
                  </a:lnTo>
                  <a:lnTo>
                    <a:pt x="276284" y="186826"/>
                  </a:lnTo>
                  <a:lnTo>
                    <a:pt x="278808" y="246011"/>
                  </a:lnTo>
                  <a:lnTo>
                    <a:pt x="284385" y="293883"/>
                  </a:lnTo>
                  <a:lnTo>
                    <a:pt x="282733" y="296797"/>
                  </a:lnTo>
                  <a:lnTo>
                    <a:pt x="278443" y="294488"/>
                  </a:lnTo>
                  <a:lnTo>
                    <a:pt x="272394" y="288696"/>
                  </a:lnTo>
                  <a:lnTo>
                    <a:pt x="265673" y="270923"/>
                  </a:lnTo>
                  <a:lnTo>
                    <a:pt x="256220" y="237012"/>
                  </a:lnTo>
                  <a:lnTo>
                    <a:pt x="245623" y="200036"/>
                  </a:lnTo>
                  <a:lnTo>
                    <a:pt x="245271" y="171637"/>
                  </a:lnTo>
                  <a:lnTo>
                    <a:pt x="257025" y="118067"/>
                  </a:lnTo>
                  <a:lnTo>
                    <a:pt x="275035" y="81171"/>
                  </a:lnTo>
                  <a:lnTo>
                    <a:pt x="318378" y="42204"/>
                  </a:lnTo>
                  <a:lnTo>
                    <a:pt x="346599" y="22315"/>
                  </a:lnTo>
                  <a:lnTo>
                    <a:pt x="400898" y="10963"/>
                  </a:lnTo>
                  <a:lnTo>
                    <a:pt x="413365" y="9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82358" y="3151006"/>
              <a:ext cx="325063" cy="379164"/>
            </a:xfrm>
            <a:custGeom>
              <a:avLst/>
              <a:gdLst/>
              <a:ahLst/>
              <a:cxnLst/>
              <a:rect l="0" t="0" r="0" b="0"/>
              <a:pathLst>
                <a:path w="325063" h="379164">
                  <a:moveTo>
                    <a:pt x="18922" y="63457"/>
                  </a:moveTo>
                  <a:lnTo>
                    <a:pt x="11350" y="118325"/>
                  </a:lnTo>
                  <a:lnTo>
                    <a:pt x="9946" y="170776"/>
                  </a:lnTo>
                  <a:lnTo>
                    <a:pt x="12365" y="221042"/>
                  </a:lnTo>
                  <a:lnTo>
                    <a:pt x="14144" y="265699"/>
                  </a:lnTo>
                  <a:lnTo>
                    <a:pt x="12548" y="281198"/>
                  </a:lnTo>
                  <a:lnTo>
                    <a:pt x="10421" y="287278"/>
                  </a:lnTo>
                  <a:lnTo>
                    <a:pt x="7940" y="287080"/>
                  </a:lnTo>
                  <a:lnTo>
                    <a:pt x="5223" y="282696"/>
                  </a:lnTo>
                  <a:lnTo>
                    <a:pt x="862" y="231959"/>
                  </a:lnTo>
                  <a:lnTo>
                    <a:pt x="0" y="175953"/>
                  </a:lnTo>
                  <a:lnTo>
                    <a:pt x="4909" y="119104"/>
                  </a:lnTo>
                  <a:lnTo>
                    <a:pt x="30327" y="62480"/>
                  </a:lnTo>
                  <a:lnTo>
                    <a:pt x="43833" y="43180"/>
                  </a:lnTo>
                  <a:lnTo>
                    <a:pt x="62592" y="30351"/>
                  </a:lnTo>
                  <a:lnTo>
                    <a:pt x="73547" y="25441"/>
                  </a:lnTo>
                  <a:lnTo>
                    <a:pt x="97058" y="25656"/>
                  </a:lnTo>
                  <a:lnTo>
                    <a:pt x="109280" y="28689"/>
                  </a:lnTo>
                  <a:lnTo>
                    <a:pt x="118491" y="33901"/>
                  </a:lnTo>
                  <a:lnTo>
                    <a:pt x="131560" y="48195"/>
                  </a:lnTo>
                  <a:lnTo>
                    <a:pt x="152153" y="103074"/>
                  </a:lnTo>
                  <a:lnTo>
                    <a:pt x="170553" y="153014"/>
                  </a:lnTo>
                  <a:lnTo>
                    <a:pt x="170998" y="181212"/>
                  </a:lnTo>
                  <a:lnTo>
                    <a:pt x="159040" y="232464"/>
                  </a:lnTo>
                  <a:lnTo>
                    <a:pt x="156979" y="230340"/>
                  </a:lnTo>
                  <a:lnTo>
                    <a:pt x="153672" y="172365"/>
                  </a:lnTo>
                  <a:lnTo>
                    <a:pt x="158098" y="113316"/>
                  </a:lnTo>
                  <a:lnTo>
                    <a:pt x="175783" y="58109"/>
                  </a:lnTo>
                  <a:lnTo>
                    <a:pt x="183598" y="32025"/>
                  </a:lnTo>
                  <a:lnTo>
                    <a:pt x="199118" y="11928"/>
                  </a:lnTo>
                  <a:lnTo>
                    <a:pt x="209210" y="3593"/>
                  </a:lnTo>
                  <a:lnTo>
                    <a:pt x="218063" y="162"/>
                  </a:lnTo>
                  <a:lnTo>
                    <a:pt x="226092" y="0"/>
                  </a:lnTo>
                  <a:lnTo>
                    <a:pt x="233570" y="2019"/>
                  </a:lnTo>
                  <a:lnTo>
                    <a:pt x="239618" y="8679"/>
                  </a:lnTo>
                  <a:lnTo>
                    <a:pt x="249174" y="30253"/>
                  </a:lnTo>
                  <a:lnTo>
                    <a:pt x="250820" y="87410"/>
                  </a:lnTo>
                  <a:lnTo>
                    <a:pt x="256342" y="149880"/>
                  </a:lnTo>
                  <a:lnTo>
                    <a:pt x="257575" y="205992"/>
                  </a:lnTo>
                  <a:lnTo>
                    <a:pt x="263609" y="265137"/>
                  </a:lnTo>
                  <a:lnTo>
                    <a:pt x="279616" y="318136"/>
                  </a:lnTo>
                  <a:lnTo>
                    <a:pt x="325062" y="3791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707420" y="3133435"/>
              <a:ext cx="593145" cy="492403"/>
            </a:xfrm>
            <a:custGeom>
              <a:avLst/>
              <a:gdLst/>
              <a:ahLst/>
              <a:cxnLst/>
              <a:rect l="0" t="0" r="0" b="0"/>
              <a:pathLst>
                <a:path w="593145" h="492403">
                  <a:moveTo>
                    <a:pt x="0" y="167129"/>
                  </a:moveTo>
                  <a:lnTo>
                    <a:pt x="44566" y="172641"/>
                  </a:lnTo>
                  <a:lnTo>
                    <a:pt x="97050" y="170288"/>
                  </a:lnTo>
                  <a:lnTo>
                    <a:pt x="142345" y="162864"/>
                  </a:lnTo>
                  <a:lnTo>
                    <a:pt x="197726" y="143897"/>
                  </a:lnTo>
                  <a:lnTo>
                    <a:pt x="214730" y="135697"/>
                  </a:lnTo>
                  <a:lnTo>
                    <a:pt x="226066" y="125978"/>
                  </a:lnTo>
                  <a:lnTo>
                    <a:pt x="238661" y="103840"/>
                  </a:lnTo>
                  <a:lnTo>
                    <a:pt x="235642" y="94110"/>
                  </a:lnTo>
                  <a:lnTo>
                    <a:pt x="215280" y="77630"/>
                  </a:lnTo>
                  <a:lnTo>
                    <a:pt x="204110" y="74510"/>
                  </a:lnTo>
                  <a:lnTo>
                    <a:pt x="183195" y="76714"/>
                  </a:lnTo>
                  <a:lnTo>
                    <a:pt x="143334" y="94986"/>
                  </a:lnTo>
                  <a:lnTo>
                    <a:pt x="80518" y="148381"/>
                  </a:lnTo>
                  <a:lnTo>
                    <a:pt x="64840" y="172970"/>
                  </a:lnTo>
                  <a:lnTo>
                    <a:pt x="41036" y="232062"/>
                  </a:lnTo>
                  <a:lnTo>
                    <a:pt x="39852" y="257642"/>
                  </a:lnTo>
                  <a:lnTo>
                    <a:pt x="55483" y="308890"/>
                  </a:lnTo>
                  <a:lnTo>
                    <a:pt x="65761" y="324385"/>
                  </a:lnTo>
                  <a:lnTo>
                    <a:pt x="108893" y="345061"/>
                  </a:lnTo>
                  <a:lnTo>
                    <a:pt x="158641" y="354495"/>
                  </a:lnTo>
                  <a:lnTo>
                    <a:pt x="193813" y="339694"/>
                  </a:lnTo>
                  <a:lnTo>
                    <a:pt x="228579" y="308666"/>
                  </a:lnTo>
                  <a:lnTo>
                    <a:pt x="258203" y="262987"/>
                  </a:lnTo>
                  <a:lnTo>
                    <a:pt x="282708" y="216465"/>
                  </a:lnTo>
                  <a:lnTo>
                    <a:pt x="311598" y="159779"/>
                  </a:lnTo>
                  <a:lnTo>
                    <a:pt x="319345" y="146284"/>
                  </a:lnTo>
                  <a:lnTo>
                    <a:pt x="324510" y="143666"/>
                  </a:lnTo>
                  <a:lnTo>
                    <a:pt x="327953" y="148298"/>
                  </a:lnTo>
                  <a:lnTo>
                    <a:pt x="340507" y="203508"/>
                  </a:lnTo>
                  <a:lnTo>
                    <a:pt x="343893" y="266158"/>
                  </a:lnTo>
                  <a:lnTo>
                    <a:pt x="339175" y="314463"/>
                  </a:lnTo>
                  <a:lnTo>
                    <a:pt x="325967" y="364089"/>
                  </a:lnTo>
                  <a:lnTo>
                    <a:pt x="320420" y="372845"/>
                  </a:lnTo>
                  <a:lnTo>
                    <a:pt x="314597" y="376556"/>
                  </a:lnTo>
                  <a:lnTo>
                    <a:pt x="308589" y="376904"/>
                  </a:lnTo>
                  <a:lnTo>
                    <a:pt x="305646" y="370758"/>
                  </a:lnTo>
                  <a:lnTo>
                    <a:pt x="308561" y="317903"/>
                  </a:lnTo>
                  <a:lnTo>
                    <a:pt x="313589" y="263180"/>
                  </a:lnTo>
                  <a:lnTo>
                    <a:pt x="320747" y="201612"/>
                  </a:lnTo>
                  <a:lnTo>
                    <a:pt x="333499" y="149709"/>
                  </a:lnTo>
                  <a:lnTo>
                    <a:pt x="344009" y="100669"/>
                  </a:lnTo>
                  <a:lnTo>
                    <a:pt x="353797" y="69561"/>
                  </a:lnTo>
                  <a:lnTo>
                    <a:pt x="396495" y="12051"/>
                  </a:lnTo>
                  <a:lnTo>
                    <a:pt x="424604" y="2537"/>
                  </a:lnTo>
                  <a:lnTo>
                    <a:pt x="442516" y="0"/>
                  </a:lnTo>
                  <a:lnTo>
                    <a:pt x="456584" y="5750"/>
                  </a:lnTo>
                  <a:lnTo>
                    <a:pt x="477885" y="31980"/>
                  </a:lnTo>
                  <a:lnTo>
                    <a:pt x="496750" y="73346"/>
                  </a:lnTo>
                  <a:lnTo>
                    <a:pt x="499633" y="99582"/>
                  </a:lnTo>
                  <a:lnTo>
                    <a:pt x="492823" y="156149"/>
                  </a:lnTo>
                  <a:lnTo>
                    <a:pt x="489365" y="217970"/>
                  </a:lnTo>
                  <a:lnTo>
                    <a:pt x="488341" y="274909"/>
                  </a:lnTo>
                  <a:lnTo>
                    <a:pt x="488037" y="325441"/>
                  </a:lnTo>
                  <a:lnTo>
                    <a:pt x="497698" y="384620"/>
                  </a:lnTo>
                  <a:lnTo>
                    <a:pt x="511393" y="418988"/>
                  </a:lnTo>
                  <a:lnTo>
                    <a:pt x="533779" y="447018"/>
                  </a:lnTo>
                  <a:lnTo>
                    <a:pt x="593144" y="492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492536" y="2898757"/>
              <a:ext cx="33645" cy="698381"/>
            </a:xfrm>
            <a:custGeom>
              <a:avLst/>
              <a:gdLst/>
              <a:ahLst/>
              <a:cxnLst/>
              <a:rect l="0" t="0" r="0" b="0"/>
              <a:pathLst>
                <a:path w="33645" h="698381">
                  <a:moveTo>
                    <a:pt x="8932" y="0"/>
                  </a:moveTo>
                  <a:lnTo>
                    <a:pt x="24169" y="25393"/>
                  </a:lnTo>
                  <a:lnTo>
                    <a:pt x="33644" y="81814"/>
                  </a:lnTo>
                  <a:lnTo>
                    <a:pt x="33025" y="130967"/>
                  </a:lnTo>
                  <a:lnTo>
                    <a:pt x="30270" y="182577"/>
                  </a:lnTo>
                  <a:lnTo>
                    <a:pt x="29046" y="230317"/>
                  </a:lnTo>
                  <a:lnTo>
                    <a:pt x="22832" y="276338"/>
                  </a:lnTo>
                  <a:lnTo>
                    <a:pt x="14047" y="321595"/>
                  </a:lnTo>
                  <a:lnTo>
                    <a:pt x="6600" y="366511"/>
                  </a:lnTo>
                  <a:lnTo>
                    <a:pt x="2580" y="416947"/>
                  </a:lnTo>
                  <a:lnTo>
                    <a:pt x="794" y="468063"/>
                  </a:lnTo>
                  <a:lnTo>
                    <a:pt x="0" y="512041"/>
                  </a:lnTo>
                  <a:lnTo>
                    <a:pt x="4632" y="567579"/>
                  </a:lnTo>
                  <a:lnTo>
                    <a:pt x="8083" y="627385"/>
                  </a:lnTo>
                  <a:lnTo>
                    <a:pt x="10807" y="669313"/>
                  </a:lnTo>
                  <a:lnTo>
                    <a:pt x="28066" y="698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377099" y="3310131"/>
              <a:ext cx="287007" cy="66969"/>
            </a:xfrm>
            <a:custGeom>
              <a:avLst/>
              <a:gdLst/>
              <a:ahLst/>
              <a:cxnLst/>
              <a:rect l="0" t="0" r="0" b="0"/>
              <a:pathLst>
                <a:path w="287007" h="66969">
                  <a:moveTo>
                    <a:pt x="0" y="66968"/>
                  </a:moveTo>
                  <a:lnTo>
                    <a:pt x="54527" y="52755"/>
                  </a:lnTo>
                  <a:lnTo>
                    <a:pt x="98289" y="45415"/>
                  </a:lnTo>
                  <a:lnTo>
                    <a:pt x="155500" y="30228"/>
                  </a:lnTo>
                  <a:lnTo>
                    <a:pt x="216270" y="17343"/>
                  </a:lnTo>
                  <a:lnTo>
                    <a:pt x="275486" y="3019"/>
                  </a:lnTo>
                  <a:lnTo>
                    <a:pt x="28700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51111" y="2859726"/>
            <a:ext cx="5782472" cy="947883"/>
            <a:chOff x="3951111" y="2859726"/>
            <a:chExt cx="5782472" cy="947883"/>
          </a:xfrm>
        </p:grpSpPr>
        <p:sp>
          <p:nvSpPr>
            <p:cNvPr id="32" name="Freeform 31"/>
            <p:cNvSpPr/>
            <p:nvPr/>
          </p:nvSpPr>
          <p:spPr>
            <a:xfrm>
              <a:off x="3951111" y="3118794"/>
              <a:ext cx="772050" cy="409224"/>
            </a:xfrm>
            <a:custGeom>
              <a:avLst/>
              <a:gdLst/>
              <a:ahLst/>
              <a:cxnLst/>
              <a:rect l="0" t="0" r="0" b="0"/>
              <a:pathLst>
                <a:path w="772050" h="409224">
                  <a:moveTo>
                    <a:pt x="0" y="172204"/>
                  </a:moveTo>
                  <a:lnTo>
                    <a:pt x="51023" y="172204"/>
                  </a:lnTo>
                  <a:lnTo>
                    <a:pt x="91416" y="172204"/>
                  </a:lnTo>
                  <a:lnTo>
                    <a:pt x="150471" y="169369"/>
                  </a:lnTo>
                  <a:lnTo>
                    <a:pt x="208253" y="156062"/>
                  </a:lnTo>
                  <a:lnTo>
                    <a:pt x="250448" y="139120"/>
                  </a:lnTo>
                  <a:lnTo>
                    <a:pt x="297712" y="118258"/>
                  </a:lnTo>
                  <a:lnTo>
                    <a:pt x="347394" y="103583"/>
                  </a:lnTo>
                  <a:lnTo>
                    <a:pt x="359154" y="104134"/>
                  </a:lnTo>
                  <a:lnTo>
                    <a:pt x="364868" y="109816"/>
                  </a:lnTo>
                  <a:lnTo>
                    <a:pt x="366551" y="118919"/>
                  </a:lnTo>
                  <a:lnTo>
                    <a:pt x="362874" y="180187"/>
                  </a:lnTo>
                  <a:lnTo>
                    <a:pt x="357083" y="226773"/>
                  </a:lnTo>
                  <a:lnTo>
                    <a:pt x="355958" y="286757"/>
                  </a:lnTo>
                  <a:lnTo>
                    <a:pt x="362947" y="348467"/>
                  </a:lnTo>
                  <a:lnTo>
                    <a:pt x="372489" y="380581"/>
                  </a:lnTo>
                  <a:lnTo>
                    <a:pt x="386651" y="400524"/>
                  </a:lnTo>
                  <a:lnTo>
                    <a:pt x="394893" y="407330"/>
                  </a:lnTo>
                  <a:lnTo>
                    <a:pt x="423891" y="409223"/>
                  </a:lnTo>
                  <a:lnTo>
                    <a:pt x="442042" y="406751"/>
                  </a:lnTo>
                  <a:lnTo>
                    <a:pt x="476382" y="386997"/>
                  </a:lnTo>
                  <a:lnTo>
                    <a:pt x="505109" y="358021"/>
                  </a:lnTo>
                  <a:lnTo>
                    <a:pt x="528320" y="310764"/>
                  </a:lnTo>
                  <a:lnTo>
                    <a:pt x="546064" y="257904"/>
                  </a:lnTo>
                  <a:lnTo>
                    <a:pt x="552266" y="208108"/>
                  </a:lnTo>
                  <a:lnTo>
                    <a:pt x="553717" y="175759"/>
                  </a:lnTo>
                  <a:lnTo>
                    <a:pt x="551978" y="168196"/>
                  </a:lnTo>
                  <a:lnTo>
                    <a:pt x="548693" y="166343"/>
                  </a:lnTo>
                  <a:lnTo>
                    <a:pt x="544376" y="168297"/>
                  </a:lnTo>
                  <a:lnTo>
                    <a:pt x="542561" y="173851"/>
                  </a:lnTo>
                  <a:lnTo>
                    <a:pt x="543380" y="191361"/>
                  </a:lnTo>
                  <a:lnTo>
                    <a:pt x="567843" y="239373"/>
                  </a:lnTo>
                  <a:lnTo>
                    <a:pt x="600548" y="296731"/>
                  </a:lnTo>
                  <a:lnTo>
                    <a:pt x="607647" y="306245"/>
                  </a:lnTo>
                  <a:lnTo>
                    <a:pt x="617695" y="312588"/>
                  </a:lnTo>
                  <a:lnTo>
                    <a:pt x="643032" y="319635"/>
                  </a:lnTo>
                  <a:lnTo>
                    <a:pt x="677020" y="318524"/>
                  </a:lnTo>
                  <a:lnTo>
                    <a:pt x="717444" y="296227"/>
                  </a:lnTo>
                  <a:lnTo>
                    <a:pt x="739097" y="271616"/>
                  </a:lnTo>
                  <a:lnTo>
                    <a:pt x="765241" y="217588"/>
                  </a:lnTo>
                  <a:lnTo>
                    <a:pt x="772049" y="173722"/>
                  </a:lnTo>
                  <a:lnTo>
                    <a:pt x="768987" y="116906"/>
                  </a:lnTo>
                  <a:lnTo>
                    <a:pt x="755627" y="85974"/>
                  </a:lnTo>
                  <a:lnTo>
                    <a:pt x="712404" y="40132"/>
                  </a:lnTo>
                  <a:lnTo>
                    <a:pt x="654025" y="10132"/>
                  </a:lnTo>
                  <a:lnTo>
                    <a:pt x="6314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78837" y="2870056"/>
              <a:ext cx="190693" cy="602713"/>
            </a:xfrm>
            <a:custGeom>
              <a:avLst/>
              <a:gdLst/>
              <a:ahLst/>
              <a:cxnLst/>
              <a:rect l="0" t="0" r="0" b="0"/>
              <a:pathLst>
                <a:path w="190693" h="602713">
                  <a:moveTo>
                    <a:pt x="8921" y="0"/>
                  </a:moveTo>
                  <a:lnTo>
                    <a:pt x="28646" y="37126"/>
                  </a:lnTo>
                  <a:lnTo>
                    <a:pt x="35849" y="89341"/>
                  </a:lnTo>
                  <a:lnTo>
                    <a:pt x="37096" y="143399"/>
                  </a:lnTo>
                  <a:lnTo>
                    <a:pt x="35262" y="189165"/>
                  </a:lnTo>
                  <a:lnTo>
                    <a:pt x="27361" y="237852"/>
                  </a:lnTo>
                  <a:lnTo>
                    <a:pt x="22431" y="287837"/>
                  </a:lnTo>
                  <a:lnTo>
                    <a:pt x="20241" y="338398"/>
                  </a:lnTo>
                  <a:lnTo>
                    <a:pt x="19267" y="389216"/>
                  </a:lnTo>
                  <a:lnTo>
                    <a:pt x="16000" y="445817"/>
                  </a:lnTo>
                  <a:lnTo>
                    <a:pt x="12067" y="500028"/>
                  </a:lnTo>
                  <a:lnTo>
                    <a:pt x="8790" y="543823"/>
                  </a:lnTo>
                  <a:lnTo>
                    <a:pt x="6708" y="541130"/>
                  </a:lnTo>
                  <a:lnTo>
                    <a:pt x="1533" y="506868"/>
                  </a:lnTo>
                  <a:lnTo>
                    <a:pt x="0" y="453488"/>
                  </a:lnTo>
                  <a:lnTo>
                    <a:pt x="5215" y="396215"/>
                  </a:lnTo>
                  <a:lnTo>
                    <a:pt x="26024" y="339404"/>
                  </a:lnTo>
                  <a:lnTo>
                    <a:pt x="49475" y="320569"/>
                  </a:lnTo>
                  <a:lnTo>
                    <a:pt x="64657" y="312571"/>
                  </a:lnTo>
                  <a:lnTo>
                    <a:pt x="79031" y="311490"/>
                  </a:lnTo>
                  <a:lnTo>
                    <a:pt x="106341" y="321628"/>
                  </a:lnTo>
                  <a:lnTo>
                    <a:pt x="135463" y="346161"/>
                  </a:lnTo>
                  <a:lnTo>
                    <a:pt x="162635" y="399021"/>
                  </a:lnTo>
                  <a:lnTo>
                    <a:pt x="175646" y="453304"/>
                  </a:lnTo>
                  <a:lnTo>
                    <a:pt x="184580" y="503050"/>
                  </a:lnTo>
                  <a:lnTo>
                    <a:pt x="189484" y="564285"/>
                  </a:lnTo>
                  <a:lnTo>
                    <a:pt x="190692" y="602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913900" y="3183460"/>
              <a:ext cx="196132" cy="308442"/>
            </a:xfrm>
            <a:custGeom>
              <a:avLst/>
              <a:gdLst/>
              <a:ahLst/>
              <a:cxnLst/>
              <a:rect l="0" t="0" r="0" b="0"/>
              <a:pathLst>
                <a:path w="196132" h="308442">
                  <a:moveTo>
                    <a:pt x="3463" y="164939"/>
                  </a:moveTo>
                  <a:lnTo>
                    <a:pt x="51612" y="162813"/>
                  </a:lnTo>
                  <a:lnTo>
                    <a:pt x="114619" y="138307"/>
                  </a:lnTo>
                  <a:lnTo>
                    <a:pt x="157697" y="114883"/>
                  </a:lnTo>
                  <a:lnTo>
                    <a:pt x="175829" y="96983"/>
                  </a:lnTo>
                  <a:lnTo>
                    <a:pt x="192013" y="66143"/>
                  </a:lnTo>
                  <a:lnTo>
                    <a:pt x="196131" y="54430"/>
                  </a:lnTo>
                  <a:lnTo>
                    <a:pt x="194625" y="42369"/>
                  </a:lnTo>
                  <a:lnTo>
                    <a:pt x="181612" y="17629"/>
                  </a:lnTo>
                  <a:lnTo>
                    <a:pt x="170063" y="9331"/>
                  </a:lnTo>
                  <a:lnTo>
                    <a:pt x="140224" y="111"/>
                  </a:lnTo>
                  <a:lnTo>
                    <a:pt x="97724" y="0"/>
                  </a:lnTo>
                  <a:lnTo>
                    <a:pt x="74057" y="12617"/>
                  </a:lnTo>
                  <a:lnTo>
                    <a:pt x="32880" y="55363"/>
                  </a:lnTo>
                  <a:lnTo>
                    <a:pt x="13832" y="92197"/>
                  </a:lnTo>
                  <a:lnTo>
                    <a:pt x="0" y="148247"/>
                  </a:lnTo>
                  <a:lnTo>
                    <a:pt x="1215" y="171339"/>
                  </a:lnTo>
                  <a:lnTo>
                    <a:pt x="23111" y="217504"/>
                  </a:lnTo>
                  <a:lnTo>
                    <a:pt x="51450" y="256340"/>
                  </a:lnTo>
                  <a:lnTo>
                    <a:pt x="80043" y="277886"/>
                  </a:lnTo>
                  <a:lnTo>
                    <a:pt x="132576" y="302948"/>
                  </a:lnTo>
                  <a:lnTo>
                    <a:pt x="156533" y="308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195092" y="3186259"/>
              <a:ext cx="745925" cy="385482"/>
            </a:xfrm>
            <a:custGeom>
              <a:avLst/>
              <a:gdLst/>
              <a:ahLst/>
              <a:cxnLst/>
              <a:rect l="0" t="0" r="0" b="0"/>
              <a:pathLst>
                <a:path w="745925" h="385482">
                  <a:moveTo>
                    <a:pt x="18844" y="56904"/>
                  </a:moveTo>
                  <a:lnTo>
                    <a:pt x="13332" y="120329"/>
                  </a:lnTo>
                  <a:lnTo>
                    <a:pt x="17440" y="182148"/>
                  </a:lnTo>
                  <a:lnTo>
                    <a:pt x="23645" y="240146"/>
                  </a:lnTo>
                  <a:lnTo>
                    <a:pt x="19831" y="291484"/>
                  </a:lnTo>
                  <a:lnTo>
                    <a:pt x="14676" y="313169"/>
                  </a:lnTo>
                  <a:lnTo>
                    <a:pt x="12876" y="315975"/>
                  </a:lnTo>
                  <a:lnTo>
                    <a:pt x="11677" y="313594"/>
                  </a:lnTo>
                  <a:lnTo>
                    <a:pt x="3018" y="259131"/>
                  </a:lnTo>
                  <a:lnTo>
                    <a:pt x="690" y="208594"/>
                  </a:lnTo>
                  <a:lnTo>
                    <a:pt x="0" y="158424"/>
                  </a:lnTo>
                  <a:lnTo>
                    <a:pt x="1922" y="105764"/>
                  </a:lnTo>
                  <a:lnTo>
                    <a:pt x="17706" y="48800"/>
                  </a:lnTo>
                  <a:lnTo>
                    <a:pt x="25779" y="24602"/>
                  </a:lnTo>
                  <a:lnTo>
                    <a:pt x="36453" y="6761"/>
                  </a:lnTo>
                  <a:lnTo>
                    <a:pt x="45465" y="2215"/>
                  </a:lnTo>
                  <a:lnTo>
                    <a:pt x="69652" y="0"/>
                  </a:lnTo>
                  <a:lnTo>
                    <a:pt x="80353" y="6212"/>
                  </a:lnTo>
                  <a:lnTo>
                    <a:pt x="97913" y="30123"/>
                  </a:lnTo>
                  <a:lnTo>
                    <a:pt x="119934" y="90866"/>
                  </a:lnTo>
                  <a:lnTo>
                    <a:pt x="135371" y="146691"/>
                  </a:lnTo>
                  <a:lnTo>
                    <a:pt x="139727" y="192124"/>
                  </a:lnTo>
                  <a:lnTo>
                    <a:pt x="142180" y="250275"/>
                  </a:lnTo>
                  <a:lnTo>
                    <a:pt x="151258" y="281744"/>
                  </a:lnTo>
                  <a:lnTo>
                    <a:pt x="184469" y="336511"/>
                  </a:lnTo>
                  <a:lnTo>
                    <a:pt x="212976" y="377566"/>
                  </a:lnTo>
                  <a:lnTo>
                    <a:pt x="221611" y="385481"/>
                  </a:lnTo>
                  <a:lnTo>
                    <a:pt x="251816" y="373750"/>
                  </a:lnTo>
                  <a:lnTo>
                    <a:pt x="296402" y="348922"/>
                  </a:lnTo>
                  <a:lnTo>
                    <a:pt x="350574" y="315361"/>
                  </a:lnTo>
                  <a:lnTo>
                    <a:pt x="410075" y="274917"/>
                  </a:lnTo>
                  <a:lnTo>
                    <a:pt x="473127" y="229884"/>
                  </a:lnTo>
                  <a:lnTo>
                    <a:pt x="538549" y="181791"/>
                  </a:lnTo>
                  <a:lnTo>
                    <a:pt x="578973" y="146540"/>
                  </a:lnTo>
                  <a:lnTo>
                    <a:pt x="615386" y="98869"/>
                  </a:lnTo>
                  <a:lnTo>
                    <a:pt x="618505" y="80629"/>
                  </a:lnTo>
                  <a:lnTo>
                    <a:pt x="615271" y="64217"/>
                  </a:lnTo>
                  <a:lnTo>
                    <a:pt x="607799" y="49023"/>
                  </a:lnTo>
                  <a:lnTo>
                    <a:pt x="595377" y="39958"/>
                  </a:lnTo>
                  <a:lnTo>
                    <a:pt x="561732" y="32719"/>
                  </a:lnTo>
                  <a:lnTo>
                    <a:pt x="547658" y="34403"/>
                  </a:lnTo>
                  <a:lnTo>
                    <a:pt x="526350" y="44778"/>
                  </a:lnTo>
                  <a:lnTo>
                    <a:pt x="497324" y="73626"/>
                  </a:lnTo>
                  <a:lnTo>
                    <a:pt x="486618" y="99769"/>
                  </a:lnTo>
                  <a:lnTo>
                    <a:pt x="479744" y="159859"/>
                  </a:lnTo>
                  <a:lnTo>
                    <a:pt x="478554" y="212133"/>
                  </a:lnTo>
                  <a:lnTo>
                    <a:pt x="486853" y="270597"/>
                  </a:lnTo>
                  <a:lnTo>
                    <a:pt x="496491" y="293256"/>
                  </a:lnTo>
                  <a:lnTo>
                    <a:pt x="510696" y="308286"/>
                  </a:lnTo>
                  <a:lnTo>
                    <a:pt x="518949" y="313783"/>
                  </a:lnTo>
                  <a:lnTo>
                    <a:pt x="539457" y="317056"/>
                  </a:lnTo>
                  <a:lnTo>
                    <a:pt x="550878" y="316440"/>
                  </a:lnTo>
                  <a:lnTo>
                    <a:pt x="577742" y="298749"/>
                  </a:lnTo>
                  <a:lnTo>
                    <a:pt x="604209" y="270689"/>
                  </a:lnTo>
                  <a:lnTo>
                    <a:pt x="629998" y="225011"/>
                  </a:lnTo>
                  <a:lnTo>
                    <a:pt x="645939" y="164795"/>
                  </a:lnTo>
                  <a:lnTo>
                    <a:pt x="650463" y="138871"/>
                  </a:lnTo>
                  <a:lnTo>
                    <a:pt x="659561" y="116720"/>
                  </a:lnTo>
                  <a:lnTo>
                    <a:pt x="662838" y="113789"/>
                  </a:lnTo>
                  <a:lnTo>
                    <a:pt x="665022" y="116087"/>
                  </a:lnTo>
                  <a:lnTo>
                    <a:pt x="671841" y="176377"/>
                  </a:lnTo>
                  <a:lnTo>
                    <a:pt x="680046" y="205672"/>
                  </a:lnTo>
                  <a:lnTo>
                    <a:pt x="711455" y="267785"/>
                  </a:lnTo>
                  <a:lnTo>
                    <a:pt x="727916" y="306827"/>
                  </a:lnTo>
                  <a:lnTo>
                    <a:pt x="745924" y="334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228022" y="3214463"/>
              <a:ext cx="38268" cy="593146"/>
            </a:xfrm>
            <a:custGeom>
              <a:avLst/>
              <a:gdLst/>
              <a:ahLst/>
              <a:cxnLst/>
              <a:rect l="0" t="0" r="0" b="0"/>
              <a:pathLst>
                <a:path w="38268" h="593146">
                  <a:moveTo>
                    <a:pt x="38267" y="0"/>
                  </a:moveTo>
                  <a:lnTo>
                    <a:pt x="31693" y="47952"/>
                  </a:lnTo>
                  <a:lnTo>
                    <a:pt x="29587" y="109994"/>
                  </a:lnTo>
                  <a:lnTo>
                    <a:pt x="27901" y="166645"/>
                  </a:lnTo>
                  <a:lnTo>
                    <a:pt x="23739" y="211898"/>
                  </a:lnTo>
                  <a:lnTo>
                    <a:pt x="21180" y="260356"/>
                  </a:lnTo>
                  <a:lnTo>
                    <a:pt x="20043" y="315555"/>
                  </a:lnTo>
                  <a:lnTo>
                    <a:pt x="19740" y="349621"/>
                  </a:lnTo>
                  <a:lnTo>
                    <a:pt x="19538" y="386150"/>
                  </a:lnTo>
                  <a:lnTo>
                    <a:pt x="19314" y="443746"/>
                  </a:lnTo>
                  <a:lnTo>
                    <a:pt x="19187" y="506359"/>
                  </a:lnTo>
                  <a:lnTo>
                    <a:pt x="17032" y="537566"/>
                  </a:lnTo>
                  <a:lnTo>
                    <a:pt x="0" y="5931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151487" y="3163871"/>
              <a:ext cx="244622" cy="347165"/>
            </a:xfrm>
            <a:custGeom>
              <a:avLst/>
              <a:gdLst/>
              <a:ahLst/>
              <a:cxnLst/>
              <a:rect l="0" t="0" r="0" b="0"/>
              <a:pathLst>
                <a:path w="244622" h="347165">
                  <a:moveTo>
                    <a:pt x="0" y="88859"/>
                  </a:moveTo>
                  <a:lnTo>
                    <a:pt x="0" y="63466"/>
                  </a:lnTo>
                  <a:lnTo>
                    <a:pt x="28346" y="36825"/>
                  </a:lnTo>
                  <a:lnTo>
                    <a:pt x="71063" y="12584"/>
                  </a:lnTo>
                  <a:lnTo>
                    <a:pt x="122866" y="0"/>
                  </a:lnTo>
                  <a:lnTo>
                    <a:pt x="148150" y="823"/>
                  </a:lnTo>
                  <a:lnTo>
                    <a:pt x="175687" y="16071"/>
                  </a:lnTo>
                  <a:lnTo>
                    <a:pt x="212566" y="51702"/>
                  </a:lnTo>
                  <a:lnTo>
                    <a:pt x="234123" y="89188"/>
                  </a:lnTo>
                  <a:lnTo>
                    <a:pt x="242243" y="116643"/>
                  </a:lnTo>
                  <a:lnTo>
                    <a:pt x="244621" y="177733"/>
                  </a:lnTo>
                  <a:lnTo>
                    <a:pt x="237342" y="203830"/>
                  </a:lnTo>
                  <a:lnTo>
                    <a:pt x="210401" y="250128"/>
                  </a:lnTo>
                  <a:lnTo>
                    <a:pt x="162628" y="299360"/>
                  </a:lnTo>
                  <a:lnTo>
                    <a:pt x="123776" y="317882"/>
                  </a:lnTo>
                  <a:lnTo>
                    <a:pt x="75118" y="333664"/>
                  </a:lnTo>
                  <a:lnTo>
                    <a:pt x="24405" y="344183"/>
                  </a:lnTo>
                  <a:lnTo>
                    <a:pt x="9567" y="347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457627" y="3196544"/>
              <a:ext cx="257812" cy="330245"/>
            </a:xfrm>
            <a:custGeom>
              <a:avLst/>
              <a:gdLst/>
              <a:ahLst/>
              <a:cxnLst/>
              <a:rect l="0" t="0" r="0" b="0"/>
              <a:pathLst>
                <a:path w="257812" h="330245">
                  <a:moveTo>
                    <a:pt x="0" y="209256"/>
                  </a:moveTo>
                  <a:lnTo>
                    <a:pt x="58976" y="207130"/>
                  </a:lnTo>
                  <a:lnTo>
                    <a:pt x="113142" y="193980"/>
                  </a:lnTo>
                  <a:lnTo>
                    <a:pt x="158128" y="173431"/>
                  </a:lnTo>
                  <a:lnTo>
                    <a:pt x="220992" y="115589"/>
                  </a:lnTo>
                  <a:lnTo>
                    <a:pt x="255969" y="56362"/>
                  </a:lnTo>
                  <a:lnTo>
                    <a:pt x="257811" y="45673"/>
                  </a:lnTo>
                  <a:lnTo>
                    <a:pt x="254188" y="22459"/>
                  </a:lnTo>
                  <a:lnTo>
                    <a:pt x="247056" y="13505"/>
                  </a:lnTo>
                  <a:lnTo>
                    <a:pt x="224959" y="721"/>
                  </a:lnTo>
                  <a:lnTo>
                    <a:pt x="191753" y="0"/>
                  </a:lnTo>
                  <a:lnTo>
                    <a:pt x="155380" y="7829"/>
                  </a:lnTo>
                  <a:lnTo>
                    <a:pt x="125042" y="21938"/>
                  </a:lnTo>
                  <a:lnTo>
                    <a:pt x="103054" y="41674"/>
                  </a:lnTo>
                  <a:lnTo>
                    <a:pt x="61458" y="94067"/>
                  </a:lnTo>
                  <a:lnTo>
                    <a:pt x="40060" y="139929"/>
                  </a:lnTo>
                  <a:lnTo>
                    <a:pt x="30944" y="201979"/>
                  </a:lnTo>
                  <a:lnTo>
                    <a:pt x="29698" y="229761"/>
                  </a:lnTo>
                  <a:lnTo>
                    <a:pt x="37647" y="256282"/>
                  </a:lnTo>
                  <a:lnTo>
                    <a:pt x="44232" y="269308"/>
                  </a:lnTo>
                  <a:lnTo>
                    <a:pt x="89050" y="307954"/>
                  </a:lnTo>
                  <a:lnTo>
                    <a:pt x="122844" y="322216"/>
                  </a:lnTo>
                  <a:lnTo>
                    <a:pt x="171751" y="330244"/>
                  </a:lnTo>
                  <a:lnTo>
                    <a:pt x="208565" y="329789"/>
                  </a:lnTo>
                  <a:lnTo>
                    <a:pt x="229604" y="324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821692" y="3195329"/>
              <a:ext cx="114278" cy="405358"/>
            </a:xfrm>
            <a:custGeom>
              <a:avLst/>
              <a:gdLst/>
              <a:ahLst/>
              <a:cxnLst/>
              <a:rect l="0" t="0" r="0" b="0"/>
              <a:pathLst>
                <a:path w="114278" h="405358">
                  <a:moveTo>
                    <a:pt x="9042" y="0"/>
                  </a:moveTo>
                  <a:lnTo>
                    <a:pt x="1469" y="56771"/>
                  </a:lnTo>
                  <a:lnTo>
                    <a:pt x="4947" y="118457"/>
                  </a:lnTo>
                  <a:lnTo>
                    <a:pt x="7829" y="163129"/>
                  </a:lnTo>
                  <a:lnTo>
                    <a:pt x="11338" y="207147"/>
                  </a:lnTo>
                  <a:lnTo>
                    <a:pt x="16440" y="256828"/>
                  </a:lnTo>
                  <a:lnTo>
                    <a:pt x="24226" y="315741"/>
                  </a:lnTo>
                  <a:lnTo>
                    <a:pt x="29131" y="368866"/>
                  </a:lnTo>
                  <a:lnTo>
                    <a:pt x="37813" y="391064"/>
                  </a:lnTo>
                  <a:lnTo>
                    <a:pt x="36726" y="397835"/>
                  </a:lnTo>
                  <a:lnTo>
                    <a:pt x="31750" y="402348"/>
                  </a:lnTo>
                  <a:lnTo>
                    <a:pt x="24180" y="405357"/>
                  </a:lnTo>
                  <a:lnTo>
                    <a:pt x="18071" y="396733"/>
                  </a:lnTo>
                  <a:lnTo>
                    <a:pt x="5457" y="338061"/>
                  </a:lnTo>
                  <a:lnTo>
                    <a:pt x="1247" y="278393"/>
                  </a:lnTo>
                  <a:lnTo>
                    <a:pt x="0" y="222446"/>
                  </a:lnTo>
                  <a:lnTo>
                    <a:pt x="2413" y="161537"/>
                  </a:lnTo>
                  <a:lnTo>
                    <a:pt x="10348" y="130259"/>
                  </a:lnTo>
                  <a:lnTo>
                    <a:pt x="41582" y="72541"/>
                  </a:lnTo>
                  <a:lnTo>
                    <a:pt x="46681" y="61116"/>
                  </a:lnTo>
                  <a:lnTo>
                    <a:pt x="63683" y="45588"/>
                  </a:lnTo>
                  <a:lnTo>
                    <a:pt x="114277" y="19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017786" y="3242665"/>
              <a:ext cx="222203" cy="303312"/>
            </a:xfrm>
            <a:custGeom>
              <a:avLst/>
              <a:gdLst/>
              <a:ahLst/>
              <a:cxnLst/>
              <a:rect l="0" t="0" r="0" b="0"/>
              <a:pathLst>
                <a:path w="222203" h="303312">
                  <a:moveTo>
                    <a:pt x="205189" y="19632"/>
                  </a:moveTo>
                  <a:lnTo>
                    <a:pt x="154402" y="4396"/>
                  </a:lnTo>
                  <a:lnTo>
                    <a:pt x="92346" y="0"/>
                  </a:lnTo>
                  <a:lnTo>
                    <a:pt x="58659" y="8781"/>
                  </a:lnTo>
                  <a:lnTo>
                    <a:pt x="12545" y="35323"/>
                  </a:lnTo>
                  <a:lnTo>
                    <a:pt x="2641" y="59559"/>
                  </a:lnTo>
                  <a:lnTo>
                    <a:pt x="0" y="74950"/>
                  </a:lnTo>
                  <a:lnTo>
                    <a:pt x="3554" y="87337"/>
                  </a:lnTo>
                  <a:lnTo>
                    <a:pt x="21676" y="106770"/>
                  </a:lnTo>
                  <a:lnTo>
                    <a:pt x="76618" y="136568"/>
                  </a:lnTo>
                  <a:lnTo>
                    <a:pt x="132982" y="160092"/>
                  </a:lnTo>
                  <a:lnTo>
                    <a:pt x="162535" y="174634"/>
                  </a:lnTo>
                  <a:lnTo>
                    <a:pt x="212376" y="213974"/>
                  </a:lnTo>
                  <a:lnTo>
                    <a:pt x="219547" y="222539"/>
                  </a:lnTo>
                  <a:lnTo>
                    <a:pt x="222202" y="230375"/>
                  </a:lnTo>
                  <a:lnTo>
                    <a:pt x="221846" y="237725"/>
                  </a:lnTo>
                  <a:lnTo>
                    <a:pt x="215781" y="251562"/>
                  </a:lnTo>
                  <a:lnTo>
                    <a:pt x="205999" y="264798"/>
                  </a:lnTo>
                  <a:lnTo>
                    <a:pt x="183461" y="279122"/>
                  </a:lnTo>
                  <a:lnTo>
                    <a:pt x="130937" y="298998"/>
                  </a:lnTo>
                  <a:lnTo>
                    <a:pt x="79724" y="303311"/>
                  </a:lnTo>
                  <a:lnTo>
                    <a:pt x="28438" y="298618"/>
                  </a:lnTo>
                  <a:lnTo>
                    <a:pt x="13852" y="297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299510" y="3301272"/>
              <a:ext cx="226437" cy="282539"/>
            </a:xfrm>
            <a:custGeom>
              <a:avLst/>
              <a:gdLst/>
              <a:ahLst/>
              <a:cxnLst/>
              <a:rect l="0" t="0" r="0" b="0"/>
              <a:pathLst>
                <a:path w="226437" h="282539">
                  <a:moveTo>
                    <a:pt x="28700" y="47127"/>
                  </a:moveTo>
                  <a:lnTo>
                    <a:pt x="18543" y="62363"/>
                  </a:lnTo>
                  <a:lnTo>
                    <a:pt x="12226" y="112467"/>
                  </a:lnTo>
                  <a:lnTo>
                    <a:pt x="10355" y="171014"/>
                  </a:lnTo>
                  <a:lnTo>
                    <a:pt x="21255" y="201045"/>
                  </a:lnTo>
                  <a:lnTo>
                    <a:pt x="57820" y="256466"/>
                  </a:lnTo>
                  <a:lnTo>
                    <a:pt x="88060" y="275874"/>
                  </a:lnTo>
                  <a:lnTo>
                    <a:pt x="106541" y="282538"/>
                  </a:lnTo>
                  <a:lnTo>
                    <a:pt x="141248" y="281438"/>
                  </a:lnTo>
                  <a:lnTo>
                    <a:pt x="172264" y="270319"/>
                  </a:lnTo>
                  <a:lnTo>
                    <a:pt x="196678" y="254748"/>
                  </a:lnTo>
                  <a:lnTo>
                    <a:pt x="215325" y="228693"/>
                  </a:lnTo>
                  <a:lnTo>
                    <a:pt x="223274" y="212816"/>
                  </a:lnTo>
                  <a:lnTo>
                    <a:pt x="226436" y="183837"/>
                  </a:lnTo>
                  <a:lnTo>
                    <a:pt x="216223" y="125509"/>
                  </a:lnTo>
                  <a:lnTo>
                    <a:pt x="202018" y="83697"/>
                  </a:lnTo>
                  <a:lnTo>
                    <a:pt x="181910" y="60191"/>
                  </a:lnTo>
                  <a:lnTo>
                    <a:pt x="130774" y="19117"/>
                  </a:lnTo>
                  <a:lnTo>
                    <a:pt x="92488" y="88"/>
                  </a:lnTo>
                  <a:lnTo>
                    <a:pt x="64136" y="0"/>
                  </a:lnTo>
                  <a:lnTo>
                    <a:pt x="37009" y="7048"/>
                  </a:lnTo>
                  <a:lnTo>
                    <a:pt x="0" y="27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617697" y="3193449"/>
              <a:ext cx="215448" cy="355855"/>
            </a:xfrm>
            <a:custGeom>
              <a:avLst/>
              <a:gdLst/>
              <a:ahLst/>
              <a:cxnLst/>
              <a:rect l="0" t="0" r="0" b="0"/>
              <a:pathLst>
                <a:path w="215448" h="355855">
                  <a:moveTo>
                    <a:pt x="16653" y="87982"/>
                  </a:moveTo>
                  <a:lnTo>
                    <a:pt x="16653" y="148021"/>
                  </a:lnTo>
                  <a:lnTo>
                    <a:pt x="14527" y="206636"/>
                  </a:lnTo>
                  <a:lnTo>
                    <a:pt x="5629" y="250342"/>
                  </a:lnTo>
                  <a:lnTo>
                    <a:pt x="10316" y="303213"/>
                  </a:lnTo>
                  <a:lnTo>
                    <a:pt x="4381" y="330454"/>
                  </a:lnTo>
                  <a:lnTo>
                    <a:pt x="6346" y="331480"/>
                  </a:lnTo>
                  <a:lnTo>
                    <a:pt x="9782" y="330037"/>
                  </a:lnTo>
                  <a:lnTo>
                    <a:pt x="13599" y="317097"/>
                  </a:lnTo>
                  <a:lnTo>
                    <a:pt x="14617" y="307693"/>
                  </a:lnTo>
                  <a:lnTo>
                    <a:pt x="3102" y="256735"/>
                  </a:lnTo>
                  <a:lnTo>
                    <a:pt x="0" y="211880"/>
                  </a:lnTo>
                  <a:lnTo>
                    <a:pt x="8411" y="153157"/>
                  </a:lnTo>
                  <a:lnTo>
                    <a:pt x="14211" y="102096"/>
                  </a:lnTo>
                  <a:lnTo>
                    <a:pt x="26087" y="58385"/>
                  </a:lnTo>
                  <a:lnTo>
                    <a:pt x="45649" y="34434"/>
                  </a:lnTo>
                  <a:lnTo>
                    <a:pt x="70996" y="15285"/>
                  </a:lnTo>
                  <a:lnTo>
                    <a:pt x="96435" y="3232"/>
                  </a:lnTo>
                  <a:lnTo>
                    <a:pt x="121914" y="0"/>
                  </a:lnTo>
                  <a:lnTo>
                    <a:pt x="134661" y="627"/>
                  </a:lnTo>
                  <a:lnTo>
                    <a:pt x="162997" y="18331"/>
                  </a:lnTo>
                  <a:lnTo>
                    <a:pt x="187993" y="45333"/>
                  </a:lnTo>
                  <a:lnTo>
                    <a:pt x="206875" y="97313"/>
                  </a:lnTo>
                  <a:lnTo>
                    <a:pt x="215447" y="153604"/>
                  </a:lnTo>
                  <a:lnTo>
                    <a:pt x="211853" y="200141"/>
                  </a:lnTo>
                  <a:lnTo>
                    <a:pt x="209135" y="257748"/>
                  </a:lnTo>
                  <a:lnTo>
                    <a:pt x="208216" y="318837"/>
                  </a:lnTo>
                  <a:lnTo>
                    <a:pt x="207990" y="3558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304593" y="2859726"/>
              <a:ext cx="315144" cy="919182"/>
            </a:xfrm>
            <a:custGeom>
              <a:avLst/>
              <a:gdLst/>
              <a:ahLst/>
              <a:cxnLst/>
              <a:rect l="0" t="0" r="0" b="0"/>
              <a:pathLst>
                <a:path w="315144" h="919182">
                  <a:moveTo>
                    <a:pt x="315143" y="77298"/>
                  </a:moveTo>
                  <a:lnTo>
                    <a:pt x="276955" y="28086"/>
                  </a:lnTo>
                  <a:lnTo>
                    <a:pt x="248564" y="4403"/>
                  </a:lnTo>
                  <a:lnTo>
                    <a:pt x="231427" y="0"/>
                  </a:lnTo>
                  <a:lnTo>
                    <a:pt x="172819" y="7978"/>
                  </a:lnTo>
                  <a:lnTo>
                    <a:pt x="133897" y="18497"/>
                  </a:lnTo>
                  <a:lnTo>
                    <a:pt x="103842" y="38763"/>
                  </a:lnTo>
                  <a:lnTo>
                    <a:pt x="71829" y="80053"/>
                  </a:lnTo>
                  <a:lnTo>
                    <a:pt x="46043" y="128783"/>
                  </a:lnTo>
                  <a:lnTo>
                    <a:pt x="28654" y="170337"/>
                  </a:lnTo>
                  <a:lnTo>
                    <a:pt x="13840" y="227782"/>
                  </a:lnTo>
                  <a:lnTo>
                    <a:pt x="5838" y="286620"/>
                  </a:lnTo>
                  <a:lnTo>
                    <a:pt x="2282" y="343596"/>
                  </a:lnTo>
                  <a:lnTo>
                    <a:pt x="702" y="397265"/>
                  </a:lnTo>
                  <a:lnTo>
                    <a:pt x="0" y="449465"/>
                  </a:lnTo>
                  <a:lnTo>
                    <a:pt x="750" y="505262"/>
                  </a:lnTo>
                  <a:lnTo>
                    <a:pt x="2438" y="538000"/>
                  </a:lnTo>
                  <a:lnTo>
                    <a:pt x="4626" y="572581"/>
                  </a:lnTo>
                  <a:lnTo>
                    <a:pt x="9893" y="630846"/>
                  </a:lnTo>
                  <a:lnTo>
                    <a:pt x="15777" y="680482"/>
                  </a:lnTo>
                  <a:lnTo>
                    <a:pt x="21935" y="723802"/>
                  </a:lnTo>
                  <a:lnTo>
                    <a:pt x="26300" y="784048"/>
                  </a:lnTo>
                  <a:lnTo>
                    <a:pt x="37750" y="842291"/>
                  </a:lnTo>
                  <a:lnTo>
                    <a:pt x="45391" y="899584"/>
                  </a:lnTo>
                  <a:lnTo>
                    <a:pt x="47271" y="919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170094" y="3396233"/>
              <a:ext cx="210472" cy="57402"/>
            </a:xfrm>
            <a:custGeom>
              <a:avLst/>
              <a:gdLst/>
              <a:ahLst/>
              <a:cxnLst/>
              <a:rect l="0" t="0" r="0" b="0"/>
              <a:pathLst>
                <a:path w="210472" h="57402">
                  <a:moveTo>
                    <a:pt x="0" y="57401"/>
                  </a:moveTo>
                  <a:lnTo>
                    <a:pt x="47953" y="35551"/>
                  </a:lnTo>
                  <a:lnTo>
                    <a:pt x="109995" y="17148"/>
                  </a:lnTo>
                  <a:lnTo>
                    <a:pt x="161330" y="5553"/>
                  </a:lnTo>
                  <a:lnTo>
                    <a:pt x="2104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447533" y="3221061"/>
              <a:ext cx="265433" cy="347376"/>
            </a:xfrm>
            <a:custGeom>
              <a:avLst/>
              <a:gdLst/>
              <a:ahLst/>
              <a:cxnLst/>
              <a:rect l="0" t="0" r="0" b="0"/>
              <a:pathLst>
                <a:path w="265433" h="347376">
                  <a:moveTo>
                    <a:pt x="0" y="165605"/>
                  </a:moveTo>
                  <a:lnTo>
                    <a:pt x="56732" y="155198"/>
                  </a:lnTo>
                  <a:lnTo>
                    <a:pt x="110253" y="149287"/>
                  </a:lnTo>
                  <a:lnTo>
                    <a:pt x="171327" y="139983"/>
                  </a:lnTo>
                  <a:lnTo>
                    <a:pt x="210081" y="133666"/>
                  </a:lnTo>
                  <a:lnTo>
                    <a:pt x="242896" y="113143"/>
                  </a:lnTo>
                  <a:lnTo>
                    <a:pt x="257599" y="98741"/>
                  </a:lnTo>
                  <a:lnTo>
                    <a:pt x="264212" y="83825"/>
                  </a:lnTo>
                  <a:lnTo>
                    <a:pt x="265432" y="68566"/>
                  </a:lnTo>
                  <a:lnTo>
                    <a:pt x="263057" y="53078"/>
                  </a:lnTo>
                  <a:lnTo>
                    <a:pt x="254031" y="39564"/>
                  </a:lnTo>
                  <a:lnTo>
                    <a:pt x="224162" y="16044"/>
                  </a:lnTo>
                  <a:lnTo>
                    <a:pt x="191752" y="3465"/>
                  </a:lnTo>
                  <a:lnTo>
                    <a:pt x="160695" y="0"/>
                  </a:lnTo>
                  <a:lnTo>
                    <a:pt x="119306" y="10003"/>
                  </a:lnTo>
                  <a:lnTo>
                    <a:pt x="82239" y="27494"/>
                  </a:lnTo>
                  <a:lnTo>
                    <a:pt x="37549" y="70646"/>
                  </a:lnTo>
                  <a:lnTo>
                    <a:pt x="14432" y="109005"/>
                  </a:lnTo>
                  <a:lnTo>
                    <a:pt x="4276" y="154032"/>
                  </a:lnTo>
                  <a:lnTo>
                    <a:pt x="11424" y="201034"/>
                  </a:lnTo>
                  <a:lnTo>
                    <a:pt x="32085" y="243543"/>
                  </a:lnTo>
                  <a:lnTo>
                    <a:pt x="68561" y="277988"/>
                  </a:lnTo>
                  <a:lnTo>
                    <a:pt x="124250" y="317134"/>
                  </a:lnTo>
                  <a:lnTo>
                    <a:pt x="153069" y="3473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739980" y="3231643"/>
              <a:ext cx="482468" cy="382038"/>
            </a:xfrm>
            <a:custGeom>
              <a:avLst/>
              <a:gdLst/>
              <a:ahLst/>
              <a:cxnLst/>
              <a:rect l="0" t="0" r="0" b="0"/>
              <a:pathLst>
                <a:path w="482468" h="382038">
                  <a:moveTo>
                    <a:pt x="42393" y="164590"/>
                  </a:moveTo>
                  <a:lnTo>
                    <a:pt x="89282" y="156952"/>
                  </a:lnTo>
                  <a:lnTo>
                    <a:pt x="147939" y="148272"/>
                  </a:lnTo>
                  <a:lnTo>
                    <a:pt x="210318" y="138968"/>
                  </a:lnTo>
                  <a:lnTo>
                    <a:pt x="261281" y="129479"/>
                  </a:lnTo>
                  <a:lnTo>
                    <a:pt x="286368" y="123119"/>
                  </a:lnTo>
                  <a:lnTo>
                    <a:pt x="323499" y="98326"/>
                  </a:lnTo>
                  <a:lnTo>
                    <a:pt x="329718" y="87462"/>
                  </a:lnTo>
                  <a:lnTo>
                    <a:pt x="331737" y="75967"/>
                  </a:lnTo>
                  <a:lnTo>
                    <a:pt x="328312" y="53982"/>
                  </a:lnTo>
                  <a:lnTo>
                    <a:pt x="319703" y="37125"/>
                  </a:lnTo>
                  <a:lnTo>
                    <a:pt x="300286" y="22546"/>
                  </a:lnTo>
                  <a:lnTo>
                    <a:pt x="254672" y="943"/>
                  </a:lnTo>
                  <a:lnTo>
                    <a:pt x="204384" y="0"/>
                  </a:lnTo>
                  <a:lnTo>
                    <a:pt x="152515" y="11532"/>
                  </a:lnTo>
                  <a:lnTo>
                    <a:pt x="103486" y="33492"/>
                  </a:lnTo>
                  <a:lnTo>
                    <a:pt x="50219" y="80511"/>
                  </a:lnTo>
                  <a:lnTo>
                    <a:pt x="14357" y="126331"/>
                  </a:lnTo>
                  <a:lnTo>
                    <a:pt x="3358" y="156444"/>
                  </a:lnTo>
                  <a:lnTo>
                    <a:pt x="0" y="200444"/>
                  </a:lnTo>
                  <a:lnTo>
                    <a:pt x="1375" y="214004"/>
                  </a:lnTo>
                  <a:lnTo>
                    <a:pt x="28704" y="263561"/>
                  </a:lnTo>
                  <a:lnTo>
                    <a:pt x="86618" y="321107"/>
                  </a:lnTo>
                  <a:lnTo>
                    <a:pt x="141953" y="351988"/>
                  </a:lnTo>
                  <a:lnTo>
                    <a:pt x="187271" y="364097"/>
                  </a:lnTo>
                  <a:lnTo>
                    <a:pt x="241428" y="373023"/>
                  </a:lnTo>
                  <a:lnTo>
                    <a:pt x="295615" y="379470"/>
                  </a:lnTo>
                  <a:lnTo>
                    <a:pt x="356002" y="382037"/>
                  </a:lnTo>
                  <a:lnTo>
                    <a:pt x="408619" y="375474"/>
                  </a:lnTo>
                  <a:lnTo>
                    <a:pt x="465990" y="360418"/>
                  </a:lnTo>
                  <a:lnTo>
                    <a:pt x="482467" y="355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260715" y="2917890"/>
              <a:ext cx="47835" cy="679248"/>
            </a:xfrm>
            <a:custGeom>
              <a:avLst/>
              <a:gdLst/>
              <a:ahLst/>
              <a:cxnLst/>
              <a:rect l="0" t="0" r="0" b="0"/>
              <a:pathLst>
                <a:path w="47835" h="679248">
                  <a:moveTo>
                    <a:pt x="0" y="0"/>
                  </a:moveTo>
                  <a:lnTo>
                    <a:pt x="0" y="61500"/>
                  </a:lnTo>
                  <a:lnTo>
                    <a:pt x="0" y="109285"/>
                  </a:lnTo>
                  <a:lnTo>
                    <a:pt x="0" y="163837"/>
                  </a:lnTo>
                  <a:lnTo>
                    <a:pt x="0" y="220393"/>
                  </a:lnTo>
                  <a:lnTo>
                    <a:pt x="0" y="272636"/>
                  </a:lnTo>
                  <a:lnTo>
                    <a:pt x="0" y="331643"/>
                  </a:lnTo>
                  <a:lnTo>
                    <a:pt x="0" y="386214"/>
                  </a:lnTo>
                  <a:lnTo>
                    <a:pt x="0" y="433144"/>
                  </a:lnTo>
                  <a:lnTo>
                    <a:pt x="0" y="495423"/>
                  </a:lnTo>
                  <a:lnTo>
                    <a:pt x="2835" y="557104"/>
                  </a:lnTo>
                  <a:lnTo>
                    <a:pt x="10406" y="616836"/>
                  </a:lnTo>
                  <a:lnTo>
                    <a:pt x="18444" y="647257"/>
                  </a:lnTo>
                  <a:lnTo>
                    <a:pt x="47834" y="6792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412733" y="3237319"/>
              <a:ext cx="320850" cy="378953"/>
            </a:xfrm>
            <a:custGeom>
              <a:avLst/>
              <a:gdLst/>
              <a:ahLst/>
              <a:cxnLst/>
              <a:rect l="0" t="0" r="0" b="0"/>
              <a:pathLst>
                <a:path w="320850" h="378953">
                  <a:moveTo>
                    <a:pt x="278490" y="24978"/>
                  </a:moveTo>
                  <a:lnTo>
                    <a:pt x="258175" y="9742"/>
                  </a:lnTo>
                  <a:lnTo>
                    <a:pt x="217021" y="2262"/>
                  </a:lnTo>
                  <a:lnTo>
                    <a:pt x="166132" y="0"/>
                  </a:lnTo>
                  <a:lnTo>
                    <a:pt x="107602" y="5766"/>
                  </a:lnTo>
                  <a:lnTo>
                    <a:pt x="57661" y="21530"/>
                  </a:lnTo>
                  <a:lnTo>
                    <a:pt x="29046" y="37264"/>
                  </a:lnTo>
                  <a:lnTo>
                    <a:pt x="10659" y="57722"/>
                  </a:lnTo>
                  <a:lnTo>
                    <a:pt x="4268" y="69130"/>
                  </a:lnTo>
                  <a:lnTo>
                    <a:pt x="0" y="93144"/>
                  </a:lnTo>
                  <a:lnTo>
                    <a:pt x="351" y="105500"/>
                  </a:lnTo>
                  <a:lnTo>
                    <a:pt x="4837" y="115864"/>
                  </a:lnTo>
                  <a:lnTo>
                    <a:pt x="21159" y="133049"/>
                  </a:lnTo>
                  <a:lnTo>
                    <a:pt x="59332" y="149597"/>
                  </a:lnTo>
                  <a:lnTo>
                    <a:pt x="121972" y="158136"/>
                  </a:lnTo>
                  <a:lnTo>
                    <a:pt x="179201" y="164943"/>
                  </a:lnTo>
                  <a:lnTo>
                    <a:pt x="238248" y="173451"/>
                  </a:lnTo>
                  <a:lnTo>
                    <a:pt x="272236" y="189087"/>
                  </a:lnTo>
                  <a:lnTo>
                    <a:pt x="307845" y="218496"/>
                  </a:lnTo>
                  <a:lnTo>
                    <a:pt x="318111" y="239252"/>
                  </a:lnTo>
                  <a:lnTo>
                    <a:pt x="320849" y="250740"/>
                  </a:lnTo>
                  <a:lnTo>
                    <a:pt x="315387" y="274843"/>
                  </a:lnTo>
                  <a:lnTo>
                    <a:pt x="290975" y="314804"/>
                  </a:lnTo>
                  <a:lnTo>
                    <a:pt x="261874" y="336441"/>
                  </a:lnTo>
                  <a:lnTo>
                    <a:pt x="208437" y="355161"/>
                  </a:lnTo>
                  <a:lnTo>
                    <a:pt x="153630" y="366260"/>
                  </a:lnTo>
                  <a:lnTo>
                    <a:pt x="92726" y="373847"/>
                  </a:lnTo>
                  <a:lnTo>
                    <a:pt x="33412" y="378280"/>
                  </a:lnTo>
                  <a:lnTo>
                    <a:pt x="20185" y="3789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91310" y="3884143"/>
            <a:ext cx="9496487" cy="2060007"/>
            <a:chOff x="491310" y="3884143"/>
            <a:chExt cx="9496487" cy="2060007"/>
          </a:xfrm>
        </p:grpSpPr>
        <p:sp>
          <p:nvSpPr>
            <p:cNvPr id="50" name="Freeform 49"/>
            <p:cNvSpPr/>
            <p:nvPr/>
          </p:nvSpPr>
          <p:spPr>
            <a:xfrm>
              <a:off x="491310" y="3884143"/>
              <a:ext cx="254905" cy="689265"/>
            </a:xfrm>
            <a:custGeom>
              <a:avLst/>
              <a:gdLst/>
              <a:ahLst/>
              <a:cxnLst/>
              <a:rect l="0" t="0" r="0" b="0"/>
              <a:pathLst>
                <a:path w="254905" h="689265">
                  <a:moveTo>
                    <a:pt x="63567" y="0"/>
                  </a:moveTo>
                  <a:lnTo>
                    <a:pt x="75654" y="56850"/>
                  </a:lnTo>
                  <a:lnTo>
                    <a:pt x="73947" y="116268"/>
                  </a:lnTo>
                  <a:lnTo>
                    <a:pt x="73375" y="168740"/>
                  </a:lnTo>
                  <a:lnTo>
                    <a:pt x="72178" y="211057"/>
                  </a:lnTo>
                  <a:lnTo>
                    <a:pt x="68103" y="258211"/>
                  </a:lnTo>
                  <a:lnTo>
                    <a:pt x="68418" y="318853"/>
                  </a:lnTo>
                  <a:lnTo>
                    <a:pt x="69990" y="352883"/>
                  </a:lnTo>
                  <a:lnTo>
                    <a:pt x="74571" y="416205"/>
                  </a:lnTo>
                  <a:lnTo>
                    <a:pt x="78025" y="474111"/>
                  </a:lnTo>
                  <a:lnTo>
                    <a:pt x="76016" y="524651"/>
                  </a:lnTo>
                  <a:lnTo>
                    <a:pt x="77250" y="569081"/>
                  </a:lnTo>
                  <a:lnTo>
                    <a:pt x="81086" y="627117"/>
                  </a:lnTo>
                  <a:lnTo>
                    <a:pt x="87460" y="689264"/>
                  </a:lnTo>
                  <a:lnTo>
                    <a:pt x="53281" y="636928"/>
                  </a:lnTo>
                  <a:lnTo>
                    <a:pt x="24820" y="587255"/>
                  </a:lnTo>
                  <a:lnTo>
                    <a:pt x="1701" y="529229"/>
                  </a:lnTo>
                  <a:lnTo>
                    <a:pt x="0" y="512266"/>
                  </a:lnTo>
                  <a:lnTo>
                    <a:pt x="3119" y="500959"/>
                  </a:lnTo>
                  <a:lnTo>
                    <a:pt x="9449" y="493420"/>
                  </a:lnTo>
                  <a:lnTo>
                    <a:pt x="17922" y="488394"/>
                  </a:lnTo>
                  <a:lnTo>
                    <a:pt x="70475" y="486399"/>
                  </a:lnTo>
                  <a:lnTo>
                    <a:pt x="124669" y="487462"/>
                  </a:lnTo>
                  <a:lnTo>
                    <a:pt x="174387" y="487777"/>
                  </a:lnTo>
                  <a:lnTo>
                    <a:pt x="233488" y="494458"/>
                  </a:lnTo>
                  <a:lnTo>
                    <a:pt x="254904" y="4974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94048" y="3941544"/>
              <a:ext cx="239173" cy="669680"/>
            </a:xfrm>
            <a:custGeom>
              <a:avLst/>
              <a:gdLst/>
              <a:ahLst/>
              <a:cxnLst/>
              <a:rect l="0" t="0" r="0" b="0"/>
              <a:pathLst>
                <a:path w="239173" h="669680">
                  <a:moveTo>
                    <a:pt x="0" y="0"/>
                  </a:moveTo>
                  <a:lnTo>
                    <a:pt x="7573" y="54868"/>
                  </a:lnTo>
                  <a:lnTo>
                    <a:pt x="8976" y="107320"/>
                  </a:lnTo>
                  <a:lnTo>
                    <a:pt x="9392" y="160419"/>
                  </a:lnTo>
                  <a:lnTo>
                    <a:pt x="9515" y="218318"/>
                  </a:lnTo>
                  <a:lnTo>
                    <a:pt x="10607" y="270296"/>
                  </a:lnTo>
                  <a:lnTo>
                    <a:pt x="12387" y="303504"/>
                  </a:lnTo>
                  <a:lnTo>
                    <a:pt x="14636" y="339461"/>
                  </a:lnTo>
                  <a:lnTo>
                    <a:pt x="17135" y="402090"/>
                  </a:lnTo>
                  <a:lnTo>
                    <a:pt x="18246" y="457208"/>
                  </a:lnTo>
                  <a:lnTo>
                    <a:pt x="18739" y="506508"/>
                  </a:lnTo>
                  <a:lnTo>
                    <a:pt x="19017" y="565940"/>
                  </a:lnTo>
                  <a:lnTo>
                    <a:pt x="19100" y="627367"/>
                  </a:lnTo>
                  <a:lnTo>
                    <a:pt x="19111" y="635093"/>
                  </a:lnTo>
                  <a:lnTo>
                    <a:pt x="19132" y="583508"/>
                  </a:lnTo>
                  <a:lnTo>
                    <a:pt x="22323" y="538085"/>
                  </a:lnTo>
                  <a:lnTo>
                    <a:pt x="39921" y="482698"/>
                  </a:lnTo>
                  <a:lnTo>
                    <a:pt x="59968" y="422775"/>
                  </a:lnTo>
                  <a:lnTo>
                    <a:pt x="72361" y="405457"/>
                  </a:lnTo>
                  <a:lnTo>
                    <a:pt x="80130" y="397863"/>
                  </a:lnTo>
                  <a:lnTo>
                    <a:pt x="116459" y="382096"/>
                  </a:lnTo>
                  <a:lnTo>
                    <a:pt x="145657" y="382771"/>
                  </a:lnTo>
                  <a:lnTo>
                    <a:pt x="173161" y="391221"/>
                  </a:lnTo>
                  <a:lnTo>
                    <a:pt x="192472" y="405607"/>
                  </a:lnTo>
                  <a:lnTo>
                    <a:pt x="220374" y="441791"/>
                  </a:lnTo>
                  <a:lnTo>
                    <a:pt x="230817" y="470956"/>
                  </a:lnTo>
                  <a:lnTo>
                    <a:pt x="237522" y="527907"/>
                  </a:lnTo>
                  <a:lnTo>
                    <a:pt x="238846" y="587739"/>
                  </a:lnTo>
                  <a:lnTo>
                    <a:pt x="239107" y="642234"/>
                  </a:lnTo>
                  <a:lnTo>
                    <a:pt x="239172" y="669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055011" y="4368220"/>
              <a:ext cx="341750" cy="319539"/>
            </a:xfrm>
            <a:custGeom>
              <a:avLst/>
              <a:gdLst/>
              <a:ahLst/>
              <a:cxnLst/>
              <a:rect l="0" t="0" r="0" b="0"/>
              <a:pathLst>
                <a:path w="341750" h="319539">
                  <a:moveTo>
                    <a:pt x="217380" y="89934"/>
                  </a:moveTo>
                  <a:lnTo>
                    <a:pt x="180530" y="53084"/>
                  </a:lnTo>
                  <a:lnTo>
                    <a:pt x="126594" y="7651"/>
                  </a:lnTo>
                  <a:lnTo>
                    <a:pt x="104770" y="0"/>
                  </a:lnTo>
                  <a:lnTo>
                    <a:pt x="69537" y="3"/>
                  </a:lnTo>
                  <a:lnTo>
                    <a:pt x="46791" y="10634"/>
                  </a:lnTo>
                  <a:lnTo>
                    <a:pt x="22033" y="34548"/>
                  </a:lnTo>
                  <a:lnTo>
                    <a:pt x="6312" y="82145"/>
                  </a:lnTo>
                  <a:lnTo>
                    <a:pt x="0" y="138295"/>
                  </a:lnTo>
                  <a:lnTo>
                    <a:pt x="3209" y="180089"/>
                  </a:lnTo>
                  <a:lnTo>
                    <a:pt x="15970" y="217748"/>
                  </a:lnTo>
                  <a:lnTo>
                    <a:pt x="38295" y="250756"/>
                  </a:lnTo>
                  <a:lnTo>
                    <a:pt x="58772" y="265228"/>
                  </a:lnTo>
                  <a:lnTo>
                    <a:pt x="70185" y="270576"/>
                  </a:lnTo>
                  <a:lnTo>
                    <a:pt x="86297" y="267763"/>
                  </a:lnTo>
                  <a:lnTo>
                    <a:pt x="126877" y="247630"/>
                  </a:lnTo>
                  <a:lnTo>
                    <a:pt x="153417" y="223091"/>
                  </a:lnTo>
                  <a:lnTo>
                    <a:pt x="174334" y="185372"/>
                  </a:lnTo>
                  <a:lnTo>
                    <a:pt x="184429" y="147267"/>
                  </a:lnTo>
                  <a:lnTo>
                    <a:pt x="194695" y="90122"/>
                  </a:lnTo>
                  <a:lnTo>
                    <a:pt x="196668" y="66278"/>
                  </a:lnTo>
                  <a:lnTo>
                    <a:pt x="196131" y="64596"/>
                  </a:lnTo>
                  <a:lnTo>
                    <a:pt x="189871" y="113959"/>
                  </a:lnTo>
                  <a:lnTo>
                    <a:pt x="197713" y="138525"/>
                  </a:lnTo>
                  <a:lnTo>
                    <a:pt x="208639" y="166805"/>
                  </a:lnTo>
                  <a:lnTo>
                    <a:pt x="216916" y="221371"/>
                  </a:lnTo>
                  <a:lnTo>
                    <a:pt x="232951" y="264822"/>
                  </a:lnTo>
                  <a:lnTo>
                    <a:pt x="248749" y="287779"/>
                  </a:lnTo>
                  <a:lnTo>
                    <a:pt x="285730" y="313553"/>
                  </a:lnTo>
                  <a:lnTo>
                    <a:pt x="309411" y="319358"/>
                  </a:lnTo>
                  <a:lnTo>
                    <a:pt x="341749" y="319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492429" y="3998945"/>
              <a:ext cx="28351" cy="688814"/>
            </a:xfrm>
            <a:custGeom>
              <a:avLst/>
              <a:gdLst/>
              <a:ahLst/>
              <a:cxnLst/>
              <a:rect l="0" t="0" r="0" b="0"/>
              <a:pathLst>
                <a:path w="28351" h="688814">
                  <a:moveTo>
                    <a:pt x="0" y="0"/>
                  </a:moveTo>
                  <a:lnTo>
                    <a:pt x="19724" y="57913"/>
                  </a:lnTo>
                  <a:lnTo>
                    <a:pt x="26041" y="107631"/>
                  </a:lnTo>
                  <a:lnTo>
                    <a:pt x="27912" y="160275"/>
                  </a:lnTo>
                  <a:lnTo>
                    <a:pt x="28350" y="208359"/>
                  </a:lnTo>
                  <a:lnTo>
                    <a:pt x="25710" y="255949"/>
                  </a:lnTo>
                  <a:lnTo>
                    <a:pt x="22056" y="302966"/>
                  </a:lnTo>
                  <a:lnTo>
                    <a:pt x="20433" y="352209"/>
                  </a:lnTo>
                  <a:lnTo>
                    <a:pt x="19711" y="402441"/>
                  </a:lnTo>
                  <a:lnTo>
                    <a:pt x="19390" y="455238"/>
                  </a:lnTo>
                  <a:lnTo>
                    <a:pt x="19248" y="514137"/>
                  </a:lnTo>
                  <a:lnTo>
                    <a:pt x="19184" y="561574"/>
                  </a:lnTo>
                  <a:lnTo>
                    <a:pt x="19148" y="618160"/>
                  </a:lnTo>
                  <a:lnTo>
                    <a:pt x="19138" y="660084"/>
                  </a:lnTo>
                  <a:lnTo>
                    <a:pt x="19134" y="688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368060" y="4419887"/>
              <a:ext cx="296573" cy="19134"/>
            </a:xfrm>
            <a:custGeom>
              <a:avLst/>
              <a:gdLst/>
              <a:ahLst/>
              <a:cxnLst/>
              <a:rect l="0" t="0" r="0" b="0"/>
              <a:pathLst>
                <a:path w="296573" h="19134">
                  <a:moveTo>
                    <a:pt x="0" y="0"/>
                  </a:moveTo>
                  <a:lnTo>
                    <a:pt x="46889" y="0"/>
                  </a:lnTo>
                  <a:lnTo>
                    <a:pt x="105546" y="0"/>
                  </a:lnTo>
                  <a:lnTo>
                    <a:pt x="167925" y="1063"/>
                  </a:lnTo>
                  <a:lnTo>
                    <a:pt x="222077" y="7638"/>
                  </a:lnTo>
                  <a:lnTo>
                    <a:pt x="279967" y="16548"/>
                  </a:lnTo>
                  <a:lnTo>
                    <a:pt x="296572" y="191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085574" y="3941544"/>
              <a:ext cx="8681" cy="784483"/>
            </a:xfrm>
            <a:custGeom>
              <a:avLst/>
              <a:gdLst/>
              <a:ahLst/>
              <a:cxnLst/>
              <a:rect l="0" t="0" r="0" b="0"/>
              <a:pathLst>
                <a:path w="8681" h="784483">
                  <a:moveTo>
                    <a:pt x="0" y="0"/>
                  </a:moveTo>
                  <a:lnTo>
                    <a:pt x="6575" y="57913"/>
                  </a:lnTo>
                  <a:lnTo>
                    <a:pt x="8680" y="108694"/>
                  </a:lnTo>
                  <a:lnTo>
                    <a:pt x="8241" y="164724"/>
                  </a:lnTo>
                  <a:lnTo>
                    <a:pt x="4371" y="206438"/>
                  </a:lnTo>
                  <a:lnTo>
                    <a:pt x="1943" y="252615"/>
                  </a:lnTo>
                  <a:lnTo>
                    <a:pt x="863" y="302548"/>
                  </a:lnTo>
                  <a:lnTo>
                    <a:pt x="384" y="356629"/>
                  </a:lnTo>
                  <a:lnTo>
                    <a:pt x="256" y="387633"/>
                  </a:lnTo>
                  <a:lnTo>
                    <a:pt x="170" y="421059"/>
                  </a:lnTo>
                  <a:lnTo>
                    <a:pt x="114" y="456098"/>
                  </a:lnTo>
                  <a:lnTo>
                    <a:pt x="51" y="517708"/>
                  </a:lnTo>
                  <a:lnTo>
                    <a:pt x="22" y="571310"/>
                  </a:lnTo>
                  <a:lnTo>
                    <a:pt x="10" y="616393"/>
                  </a:lnTo>
                  <a:lnTo>
                    <a:pt x="3" y="672552"/>
                  </a:lnTo>
                  <a:lnTo>
                    <a:pt x="1" y="731506"/>
                  </a:lnTo>
                  <a:lnTo>
                    <a:pt x="0" y="784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42071" y="4505988"/>
              <a:ext cx="382675" cy="38269"/>
            </a:xfrm>
            <a:custGeom>
              <a:avLst/>
              <a:gdLst/>
              <a:ahLst/>
              <a:cxnLst/>
              <a:rect l="0" t="0" r="0" b="0"/>
              <a:pathLst>
                <a:path w="382675" h="38269">
                  <a:moveTo>
                    <a:pt x="0" y="0"/>
                  </a:moveTo>
                  <a:lnTo>
                    <a:pt x="55866" y="5079"/>
                  </a:lnTo>
                  <a:lnTo>
                    <a:pt x="110922" y="8238"/>
                  </a:lnTo>
                  <a:lnTo>
                    <a:pt x="159243" y="9173"/>
                  </a:lnTo>
                  <a:lnTo>
                    <a:pt x="217379" y="9451"/>
                  </a:lnTo>
                  <a:lnTo>
                    <a:pt x="275260" y="18245"/>
                  </a:lnTo>
                  <a:lnTo>
                    <a:pt x="335670" y="33683"/>
                  </a:lnTo>
                  <a:lnTo>
                    <a:pt x="382674" y="38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278665" y="3989378"/>
              <a:ext cx="237418" cy="794050"/>
            </a:xfrm>
            <a:custGeom>
              <a:avLst/>
              <a:gdLst/>
              <a:ahLst/>
              <a:cxnLst/>
              <a:rect l="0" t="0" r="0" b="0"/>
              <a:pathLst>
                <a:path w="237418" h="794050">
                  <a:moveTo>
                    <a:pt x="17380" y="0"/>
                  </a:moveTo>
                  <a:lnTo>
                    <a:pt x="5293" y="60039"/>
                  </a:lnTo>
                  <a:lnTo>
                    <a:pt x="5531" y="122907"/>
                  </a:lnTo>
                  <a:lnTo>
                    <a:pt x="2193" y="166593"/>
                  </a:lnTo>
                  <a:lnTo>
                    <a:pt x="0" y="210812"/>
                  </a:lnTo>
                  <a:lnTo>
                    <a:pt x="89" y="257394"/>
                  </a:lnTo>
                  <a:lnTo>
                    <a:pt x="3671" y="309987"/>
                  </a:lnTo>
                  <a:lnTo>
                    <a:pt x="5052" y="340594"/>
                  </a:lnTo>
                  <a:lnTo>
                    <a:pt x="5972" y="373754"/>
                  </a:lnTo>
                  <a:lnTo>
                    <a:pt x="6586" y="408617"/>
                  </a:lnTo>
                  <a:lnTo>
                    <a:pt x="10102" y="470031"/>
                  </a:lnTo>
                  <a:lnTo>
                    <a:pt x="14145" y="523546"/>
                  </a:lnTo>
                  <a:lnTo>
                    <a:pt x="15942" y="568590"/>
                  </a:lnTo>
                  <a:lnTo>
                    <a:pt x="22032" y="629806"/>
                  </a:lnTo>
                  <a:lnTo>
                    <a:pt x="35648" y="688338"/>
                  </a:lnTo>
                  <a:lnTo>
                    <a:pt x="36999" y="697000"/>
                  </a:lnTo>
                  <a:lnTo>
                    <a:pt x="35774" y="698523"/>
                  </a:lnTo>
                  <a:lnTo>
                    <a:pt x="32832" y="695287"/>
                  </a:lnTo>
                  <a:lnTo>
                    <a:pt x="28109" y="651904"/>
                  </a:lnTo>
                  <a:lnTo>
                    <a:pt x="29417" y="604414"/>
                  </a:lnTo>
                  <a:lnTo>
                    <a:pt x="41261" y="542153"/>
                  </a:lnTo>
                  <a:lnTo>
                    <a:pt x="51975" y="493825"/>
                  </a:lnTo>
                  <a:lnTo>
                    <a:pt x="64008" y="448442"/>
                  </a:lnTo>
                  <a:lnTo>
                    <a:pt x="99504" y="388264"/>
                  </a:lnTo>
                  <a:lnTo>
                    <a:pt x="115532" y="371694"/>
                  </a:lnTo>
                  <a:lnTo>
                    <a:pt x="124271" y="365788"/>
                  </a:lnTo>
                  <a:lnTo>
                    <a:pt x="133286" y="363976"/>
                  </a:lnTo>
                  <a:lnTo>
                    <a:pt x="151806" y="367632"/>
                  </a:lnTo>
                  <a:lnTo>
                    <a:pt x="175083" y="381643"/>
                  </a:lnTo>
                  <a:lnTo>
                    <a:pt x="203057" y="441486"/>
                  </a:lnTo>
                  <a:lnTo>
                    <a:pt x="220020" y="474364"/>
                  </a:lnTo>
                  <a:lnTo>
                    <a:pt x="224016" y="506692"/>
                  </a:lnTo>
                  <a:lnTo>
                    <a:pt x="217147" y="566112"/>
                  </a:lnTo>
                  <a:lnTo>
                    <a:pt x="212464" y="614083"/>
                  </a:lnTo>
                  <a:lnTo>
                    <a:pt x="209827" y="675884"/>
                  </a:lnTo>
                  <a:lnTo>
                    <a:pt x="210109" y="728328"/>
                  </a:lnTo>
                  <a:lnTo>
                    <a:pt x="217515" y="772214"/>
                  </a:lnTo>
                  <a:lnTo>
                    <a:pt x="222023" y="779492"/>
                  </a:lnTo>
                  <a:lnTo>
                    <a:pt x="237417" y="7940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73484" y="4366391"/>
              <a:ext cx="306140" cy="373932"/>
            </a:xfrm>
            <a:custGeom>
              <a:avLst/>
              <a:gdLst/>
              <a:ahLst/>
              <a:cxnLst/>
              <a:rect l="0" t="0" r="0" b="0"/>
              <a:pathLst>
                <a:path w="306140" h="373932">
                  <a:moveTo>
                    <a:pt x="0" y="149164"/>
                  </a:moveTo>
                  <a:lnTo>
                    <a:pt x="45708" y="149164"/>
                  </a:lnTo>
                  <a:lnTo>
                    <a:pt x="87991" y="146330"/>
                  </a:lnTo>
                  <a:lnTo>
                    <a:pt x="150795" y="138758"/>
                  </a:lnTo>
                  <a:lnTo>
                    <a:pt x="204127" y="126947"/>
                  </a:lnTo>
                  <a:lnTo>
                    <a:pt x="232100" y="114841"/>
                  </a:lnTo>
                  <a:lnTo>
                    <a:pt x="255162" y="98831"/>
                  </a:lnTo>
                  <a:lnTo>
                    <a:pt x="260462" y="91160"/>
                  </a:lnTo>
                  <a:lnTo>
                    <a:pt x="261869" y="83920"/>
                  </a:lnTo>
                  <a:lnTo>
                    <a:pt x="253930" y="51947"/>
                  </a:lnTo>
                  <a:lnTo>
                    <a:pt x="240119" y="29415"/>
                  </a:lnTo>
                  <a:lnTo>
                    <a:pt x="212405" y="9274"/>
                  </a:lnTo>
                  <a:lnTo>
                    <a:pt x="177264" y="0"/>
                  </a:lnTo>
                  <a:lnTo>
                    <a:pt x="158153" y="3500"/>
                  </a:lnTo>
                  <a:lnTo>
                    <a:pt x="132607" y="20257"/>
                  </a:lnTo>
                  <a:lnTo>
                    <a:pt x="115274" y="37660"/>
                  </a:lnTo>
                  <a:lnTo>
                    <a:pt x="75127" y="100885"/>
                  </a:lnTo>
                  <a:lnTo>
                    <a:pt x="52496" y="156946"/>
                  </a:lnTo>
                  <a:lnTo>
                    <a:pt x="42483" y="210524"/>
                  </a:lnTo>
                  <a:lnTo>
                    <a:pt x="44595" y="260061"/>
                  </a:lnTo>
                  <a:lnTo>
                    <a:pt x="57733" y="286679"/>
                  </a:lnTo>
                  <a:lnTo>
                    <a:pt x="105891" y="334830"/>
                  </a:lnTo>
                  <a:lnTo>
                    <a:pt x="156098" y="362443"/>
                  </a:lnTo>
                  <a:lnTo>
                    <a:pt x="201210" y="373931"/>
                  </a:lnTo>
                  <a:lnTo>
                    <a:pt x="246585" y="372256"/>
                  </a:lnTo>
                  <a:lnTo>
                    <a:pt x="269395" y="364890"/>
                  </a:lnTo>
                  <a:lnTo>
                    <a:pt x="285556" y="354530"/>
                  </a:lnTo>
                  <a:lnTo>
                    <a:pt x="306139" y="3309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898757" y="4416214"/>
              <a:ext cx="360750" cy="848008"/>
            </a:xfrm>
            <a:custGeom>
              <a:avLst/>
              <a:gdLst/>
              <a:ahLst/>
              <a:cxnLst/>
              <a:rect l="0" t="0" r="0" b="0"/>
              <a:pathLst>
                <a:path w="360750" h="848008">
                  <a:moveTo>
                    <a:pt x="28700" y="3673"/>
                  </a:moveTo>
                  <a:lnTo>
                    <a:pt x="34370" y="53804"/>
                  </a:lnTo>
                  <a:lnTo>
                    <a:pt x="43845" y="103919"/>
                  </a:lnTo>
                  <a:lnTo>
                    <a:pt x="52125" y="164024"/>
                  </a:lnTo>
                  <a:lnTo>
                    <a:pt x="72697" y="219440"/>
                  </a:lnTo>
                  <a:lnTo>
                    <a:pt x="109201" y="271330"/>
                  </a:lnTo>
                  <a:lnTo>
                    <a:pt x="146884" y="312368"/>
                  </a:lnTo>
                  <a:lnTo>
                    <a:pt x="166974" y="321578"/>
                  </a:lnTo>
                  <a:lnTo>
                    <a:pt x="178284" y="324034"/>
                  </a:lnTo>
                  <a:lnTo>
                    <a:pt x="207858" y="312589"/>
                  </a:lnTo>
                  <a:lnTo>
                    <a:pt x="251861" y="279100"/>
                  </a:lnTo>
                  <a:lnTo>
                    <a:pt x="272449" y="253643"/>
                  </a:lnTo>
                  <a:lnTo>
                    <a:pt x="294326" y="193993"/>
                  </a:lnTo>
                  <a:lnTo>
                    <a:pt x="305473" y="138370"/>
                  </a:lnTo>
                  <a:lnTo>
                    <a:pt x="318343" y="76536"/>
                  </a:lnTo>
                  <a:lnTo>
                    <a:pt x="325382" y="40308"/>
                  </a:lnTo>
                  <a:lnTo>
                    <a:pt x="321423" y="2948"/>
                  </a:lnTo>
                  <a:lnTo>
                    <a:pt x="319518" y="0"/>
                  </a:lnTo>
                  <a:lnTo>
                    <a:pt x="316458" y="55506"/>
                  </a:lnTo>
                  <a:lnTo>
                    <a:pt x="321598" y="115762"/>
                  </a:lnTo>
                  <a:lnTo>
                    <a:pt x="328954" y="162978"/>
                  </a:lnTo>
                  <a:lnTo>
                    <a:pt x="332224" y="212308"/>
                  </a:lnTo>
                  <a:lnTo>
                    <a:pt x="336512" y="271083"/>
                  </a:lnTo>
                  <a:lnTo>
                    <a:pt x="339143" y="303127"/>
                  </a:lnTo>
                  <a:lnTo>
                    <a:pt x="341961" y="337245"/>
                  </a:lnTo>
                  <a:lnTo>
                    <a:pt x="344902" y="372746"/>
                  </a:lnTo>
                  <a:lnTo>
                    <a:pt x="347926" y="409169"/>
                  </a:lnTo>
                  <a:lnTo>
                    <a:pt x="351005" y="444081"/>
                  </a:lnTo>
                  <a:lnTo>
                    <a:pt x="354120" y="477985"/>
                  </a:lnTo>
                  <a:lnTo>
                    <a:pt x="357260" y="511218"/>
                  </a:lnTo>
                  <a:lnTo>
                    <a:pt x="360749" y="570820"/>
                  </a:lnTo>
                  <a:lnTo>
                    <a:pt x="360174" y="624594"/>
                  </a:lnTo>
                  <a:lnTo>
                    <a:pt x="352831" y="673296"/>
                  </a:lnTo>
                  <a:lnTo>
                    <a:pt x="339647" y="722579"/>
                  </a:lnTo>
                  <a:lnTo>
                    <a:pt x="314296" y="783961"/>
                  </a:lnTo>
                  <a:lnTo>
                    <a:pt x="293819" y="809677"/>
                  </a:lnTo>
                  <a:lnTo>
                    <a:pt x="252410" y="835043"/>
                  </a:lnTo>
                  <a:lnTo>
                    <a:pt x="222024" y="845490"/>
                  </a:lnTo>
                  <a:lnTo>
                    <a:pt x="179464" y="848007"/>
                  </a:lnTo>
                  <a:lnTo>
                    <a:pt x="132911" y="846645"/>
                  </a:lnTo>
                  <a:lnTo>
                    <a:pt x="78947" y="842689"/>
                  </a:lnTo>
                  <a:lnTo>
                    <a:pt x="42880" y="823801"/>
                  </a:lnTo>
                  <a:lnTo>
                    <a:pt x="25790" y="810730"/>
                  </a:lnTo>
                  <a:lnTo>
                    <a:pt x="13942" y="792164"/>
                  </a:lnTo>
                  <a:lnTo>
                    <a:pt x="0" y="7498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568950" y="3979811"/>
              <a:ext cx="209958" cy="770777"/>
            </a:xfrm>
            <a:custGeom>
              <a:avLst/>
              <a:gdLst/>
              <a:ahLst/>
              <a:cxnLst/>
              <a:rect l="0" t="0" r="0" b="0"/>
              <a:pathLst>
                <a:path w="209958" h="770777">
                  <a:moveTo>
                    <a:pt x="9053" y="0"/>
                  </a:moveTo>
                  <a:lnTo>
                    <a:pt x="9053" y="45709"/>
                  </a:lnTo>
                  <a:lnTo>
                    <a:pt x="9053" y="99527"/>
                  </a:lnTo>
                  <a:lnTo>
                    <a:pt x="9053" y="154213"/>
                  </a:lnTo>
                  <a:lnTo>
                    <a:pt x="14132" y="215889"/>
                  </a:lnTo>
                  <a:lnTo>
                    <a:pt x="16625" y="259296"/>
                  </a:lnTo>
                  <a:lnTo>
                    <a:pt x="18796" y="308706"/>
                  </a:lnTo>
                  <a:lnTo>
                    <a:pt x="20864" y="339740"/>
                  </a:lnTo>
                  <a:lnTo>
                    <a:pt x="23305" y="373185"/>
                  </a:lnTo>
                  <a:lnTo>
                    <a:pt x="26017" y="435859"/>
                  </a:lnTo>
                  <a:lnTo>
                    <a:pt x="27223" y="493476"/>
                  </a:lnTo>
                  <a:lnTo>
                    <a:pt x="27759" y="543888"/>
                  </a:lnTo>
                  <a:lnTo>
                    <a:pt x="27997" y="593930"/>
                  </a:lnTo>
                  <a:lnTo>
                    <a:pt x="27039" y="644517"/>
                  </a:lnTo>
                  <a:lnTo>
                    <a:pt x="23071" y="695347"/>
                  </a:lnTo>
                  <a:lnTo>
                    <a:pt x="20598" y="740614"/>
                  </a:lnTo>
                  <a:lnTo>
                    <a:pt x="19499" y="770300"/>
                  </a:lnTo>
                  <a:lnTo>
                    <a:pt x="19206" y="770776"/>
                  </a:lnTo>
                  <a:lnTo>
                    <a:pt x="8265" y="712636"/>
                  </a:lnTo>
                  <a:lnTo>
                    <a:pt x="1220" y="652772"/>
                  </a:lnTo>
                  <a:lnTo>
                    <a:pt x="0" y="590380"/>
                  </a:lnTo>
                  <a:lnTo>
                    <a:pt x="4717" y="533271"/>
                  </a:lnTo>
                  <a:lnTo>
                    <a:pt x="23472" y="473996"/>
                  </a:lnTo>
                  <a:lnTo>
                    <a:pt x="35304" y="447356"/>
                  </a:lnTo>
                  <a:lnTo>
                    <a:pt x="56153" y="427013"/>
                  </a:lnTo>
                  <a:lnTo>
                    <a:pt x="69153" y="418611"/>
                  </a:lnTo>
                  <a:lnTo>
                    <a:pt x="83135" y="415136"/>
                  </a:lnTo>
                  <a:lnTo>
                    <a:pt x="112844" y="416945"/>
                  </a:lnTo>
                  <a:lnTo>
                    <a:pt x="138095" y="433339"/>
                  </a:lnTo>
                  <a:lnTo>
                    <a:pt x="175211" y="482091"/>
                  </a:lnTo>
                  <a:lnTo>
                    <a:pt x="186197" y="530123"/>
                  </a:lnTo>
                  <a:lnTo>
                    <a:pt x="189453" y="579669"/>
                  </a:lnTo>
                  <a:lnTo>
                    <a:pt x="190417" y="628010"/>
                  </a:lnTo>
                  <a:lnTo>
                    <a:pt x="198381" y="690897"/>
                  </a:lnTo>
                  <a:lnTo>
                    <a:pt x="207355" y="736863"/>
                  </a:lnTo>
                  <a:lnTo>
                    <a:pt x="209957" y="755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808893" y="4460315"/>
              <a:ext cx="257021" cy="361380"/>
            </a:xfrm>
            <a:custGeom>
              <a:avLst/>
              <a:gdLst/>
              <a:ahLst/>
              <a:cxnLst/>
              <a:rect l="0" t="0" r="0" b="0"/>
              <a:pathLst>
                <a:path w="257021" h="361380">
                  <a:moveTo>
                    <a:pt x="170918" y="36107"/>
                  </a:moveTo>
                  <a:lnTo>
                    <a:pt x="155682" y="10713"/>
                  </a:lnTo>
                  <a:lnTo>
                    <a:pt x="142690" y="4296"/>
                  </a:lnTo>
                  <a:lnTo>
                    <a:pt x="105577" y="0"/>
                  </a:lnTo>
                  <a:lnTo>
                    <a:pt x="88027" y="8847"/>
                  </a:lnTo>
                  <a:lnTo>
                    <a:pt x="34979" y="71942"/>
                  </a:lnTo>
                  <a:lnTo>
                    <a:pt x="19084" y="93490"/>
                  </a:lnTo>
                  <a:lnTo>
                    <a:pt x="5223" y="129526"/>
                  </a:lnTo>
                  <a:lnTo>
                    <a:pt x="0" y="182629"/>
                  </a:lnTo>
                  <a:lnTo>
                    <a:pt x="4047" y="243985"/>
                  </a:lnTo>
                  <a:lnTo>
                    <a:pt x="9711" y="256542"/>
                  </a:lnTo>
                  <a:lnTo>
                    <a:pt x="56094" y="304241"/>
                  </a:lnTo>
                  <a:lnTo>
                    <a:pt x="65668" y="307342"/>
                  </a:lnTo>
                  <a:lnTo>
                    <a:pt x="75240" y="306221"/>
                  </a:lnTo>
                  <a:lnTo>
                    <a:pt x="118594" y="281508"/>
                  </a:lnTo>
                  <a:lnTo>
                    <a:pt x="134553" y="255724"/>
                  </a:lnTo>
                  <a:lnTo>
                    <a:pt x="146679" y="208186"/>
                  </a:lnTo>
                  <a:lnTo>
                    <a:pt x="147437" y="160439"/>
                  </a:lnTo>
                  <a:lnTo>
                    <a:pt x="143764" y="112631"/>
                  </a:lnTo>
                  <a:lnTo>
                    <a:pt x="140779" y="81810"/>
                  </a:lnTo>
                  <a:lnTo>
                    <a:pt x="131398" y="47995"/>
                  </a:lnTo>
                  <a:lnTo>
                    <a:pt x="132878" y="47221"/>
                  </a:lnTo>
                  <a:lnTo>
                    <a:pt x="135991" y="49894"/>
                  </a:lnTo>
                  <a:lnTo>
                    <a:pt x="157326" y="100011"/>
                  </a:lnTo>
                  <a:lnTo>
                    <a:pt x="178938" y="151773"/>
                  </a:lnTo>
                  <a:lnTo>
                    <a:pt x="190691" y="211748"/>
                  </a:lnTo>
                  <a:lnTo>
                    <a:pt x="208013" y="265091"/>
                  </a:lnTo>
                  <a:lnTo>
                    <a:pt x="238152" y="324605"/>
                  </a:lnTo>
                  <a:lnTo>
                    <a:pt x="257020" y="361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056346" y="4410320"/>
              <a:ext cx="258306" cy="393368"/>
            </a:xfrm>
            <a:custGeom>
              <a:avLst/>
              <a:gdLst/>
              <a:ahLst/>
              <a:cxnLst/>
              <a:rect l="0" t="0" r="0" b="0"/>
              <a:pathLst>
                <a:path w="258306" h="393368">
                  <a:moveTo>
                    <a:pt x="0" y="105235"/>
                  </a:moveTo>
                  <a:lnTo>
                    <a:pt x="25512" y="144920"/>
                  </a:lnTo>
                  <a:lnTo>
                    <a:pt x="61299" y="202596"/>
                  </a:lnTo>
                  <a:lnTo>
                    <a:pt x="92335" y="262822"/>
                  </a:lnTo>
                  <a:lnTo>
                    <a:pt x="118554" y="312819"/>
                  </a:lnTo>
                  <a:lnTo>
                    <a:pt x="156556" y="369735"/>
                  </a:lnTo>
                  <a:lnTo>
                    <a:pt x="173753" y="390742"/>
                  </a:lnTo>
                  <a:lnTo>
                    <a:pt x="180677" y="393367"/>
                  </a:lnTo>
                  <a:lnTo>
                    <a:pt x="186357" y="390866"/>
                  </a:lnTo>
                  <a:lnTo>
                    <a:pt x="191206" y="384946"/>
                  </a:lnTo>
                  <a:lnTo>
                    <a:pt x="203109" y="341064"/>
                  </a:lnTo>
                  <a:lnTo>
                    <a:pt x="208290" y="280936"/>
                  </a:lnTo>
                  <a:lnTo>
                    <a:pt x="215171" y="237891"/>
                  </a:lnTo>
                  <a:lnTo>
                    <a:pt x="224253" y="191831"/>
                  </a:lnTo>
                  <a:lnTo>
                    <a:pt x="231832" y="139470"/>
                  </a:lnTo>
                  <a:lnTo>
                    <a:pt x="236997" y="76521"/>
                  </a:lnTo>
                  <a:lnTo>
                    <a:pt x="251892" y="19525"/>
                  </a:lnTo>
                  <a:lnTo>
                    <a:pt x="2583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400753" y="4425377"/>
              <a:ext cx="344407" cy="409461"/>
            </a:xfrm>
            <a:custGeom>
              <a:avLst/>
              <a:gdLst/>
              <a:ahLst/>
              <a:cxnLst/>
              <a:rect l="0" t="0" r="0" b="0"/>
              <a:pathLst>
                <a:path w="344407" h="409461">
                  <a:moveTo>
                    <a:pt x="0" y="166713"/>
                  </a:moveTo>
                  <a:lnTo>
                    <a:pt x="30472" y="176870"/>
                  </a:lnTo>
                  <a:lnTo>
                    <a:pt x="79449" y="179022"/>
                  </a:lnTo>
                  <a:lnTo>
                    <a:pt x="136294" y="175373"/>
                  </a:lnTo>
                  <a:lnTo>
                    <a:pt x="179275" y="166664"/>
                  </a:lnTo>
                  <a:lnTo>
                    <a:pt x="193925" y="159240"/>
                  </a:lnTo>
                  <a:lnTo>
                    <a:pt x="213038" y="139652"/>
                  </a:lnTo>
                  <a:lnTo>
                    <a:pt x="219407" y="111104"/>
                  </a:lnTo>
                  <a:lnTo>
                    <a:pt x="214181" y="62009"/>
                  </a:lnTo>
                  <a:lnTo>
                    <a:pt x="203616" y="33013"/>
                  </a:lnTo>
                  <a:lnTo>
                    <a:pt x="188290" y="13040"/>
                  </a:lnTo>
                  <a:lnTo>
                    <a:pt x="168015" y="2745"/>
                  </a:lnTo>
                  <a:lnTo>
                    <a:pt x="156655" y="0"/>
                  </a:lnTo>
                  <a:lnTo>
                    <a:pt x="132695" y="2619"/>
                  </a:lnTo>
                  <a:lnTo>
                    <a:pt x="109999" y="11933"/>
                  </a:lnTo>
                  <a:lnTo>
                    <a:pt x="66125" y="52946"/>
                  </a:lnTo>
                  <a:lnTo>
                    <a:pt x="43097" y="91076"/>
                  </a:lnTo>
                  <a:lnTo>
                    <a:pt x="29430" y="134868"/>
                  </a:lnTo>
                  <a:lnTo>
                    <a:pt x="18395" y="183386"/>
                  </a:lnTo>
                  <a:lnTo>
                    <a:pt x="14308" y="234605"/>
                  </a:lnTo>
                  <a:lnTo>
                    <a:pt x="30897" y="290004"/>
                  </a:lnTo>
                  <a:lnTo>
                    <a:pt x="45622" y="317178"/>
                  </a:lnTo>
                  <a:lnTo>
                    <a:pt x="82729" y="359168"/>
                  </a:lnTo>
                  <a:lnTo>
                    <a:pt x="121126" y="385428"/>
                  </a:lnTo>
                  <a:lnTo>
                    <a:pt x="175027" y="404363"/>
                  </a:lnTo>
                  <a:lnTo>
                    <a:pt x="205348" y="409460"/>
                  </a:lnTo>
                  <a:lnTo>
                    <a:pt x="236540" y="408182"/>
                  </a:lnTo>
                  <a:lnTo>
                    <a:pt x="283981" y="391329"/>
                  </a:lnTo>
                  <a:lnTo>
                    <a:pt x="316464" y="371217"/>
                  </a:lnTo>
                  <a:lnTo>
                    <a:pt x="344406" y="3389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112763" y="4309074"/>
              <a:ext cx="302078" cy="513618"/>
            </a:xfrm>
            <a:custGeom>
              <a:avLst/>
              <a:gdLst/>
              <a:ahLst/>
              <a:cxnLst/>
              <a:rect l="0" t="0" r="0" b="0"/>
              <a:pathLst>
                <a:path w="302078" h="513618">
                  <a:moveTo>
                    <a:pt x="235109" y="24711"/>
                  </a:moveTo>
                  <a:lnTo>
                    <a:pt x="230030" y="9475"/>
                  </a:lnTo>
                  <a:lnTo>
                    <a:pt x="223219" y="4987"/>
                  </a:lnTo>
                  <a:lnTo>
                    <a:pt x="201478" y="0"/>
                  </a:lnTo>
                  <a:lnTo>
                    <a:pt x="149199" y="12429"/>
                  </a:lnTo>
                  <a:lnTo>
                    <a:pt x="106899" y="36308"/>
                  </a:lnTo>
                  <a:lnTo>
                    <a:pt x="57461" y="81647"/>
                  </a:lnTo>
                  <a:lnTo>
                    <a:pt x="26922" y="128509"/>
                  </a:lnTo>
                  <a:lnTo>
                    <a:pt x="6063" y="191646"/>
                  </a:lnTo>
                  <a:lnTo>
                    <a:pt x="0" y="245432"/>
                  </a:lnTo>
                  <a:lnTo>
                    <a:pt x="6590" y="296092"/>
                  </a:lnTo>
                  <a:lnTo>
                    <a:pt x="29920" y="351024"/>
                  </a:lnTo>
                  <a:lnTo>
                    <a:pt x="66360" y="406630"/>
                  </a:lnTo>
                  <a:lnTo>
                    <a:pt x="94165" y="452988"/>
                  </a:lnTo>
                  <a:lnTo>
                    <a:pt x="152953" y="489794"/>
                  </a:lnTo>
                  <a:lnTo>
                    <a:pt x="195766" y="509282"/>
                  </a:lnTo>
                  <a:lnTo>
                    <a:pt x="226481" y="513617"/>
                  </a:lnTo>
                  <a:lnTo>
                    <a:pt x="286925" y="506177"/>
                  </a:lnTo>
                  <a:lnTo>
                    <a:pt x="302077" y="503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483675" y="4410320"/>
              <a:ext cx="235647" cy="381943"/>
            </a:xfrm>
            <a:custGeom>
              <a:avLst/>
              <a:gdLst/>
              <a:ahLst/>
              <a:cxnLst/>
              <a:rect l="0" t="0" r="0" b="0"/>
              <a:pathLst>
                <a:path w="235647" h="381943">
                  <a:moveTo>
                    <a:pt x="65101" y="0"/>
                  </a:moveTo>
                  <a:lnTo>
                    <a:pt x="33390" y="55183"/>
                  </a:lnTo>
                  <a:lnTo>
                    <a:pt x="7302" y="117120"/>
                  </a:lnTo>
                  <a:lnTo>
                    <a:pt x="849" y="162496"/>
                  </a:lnTo>
                  <a:lnTo>
                    <a:pt x="0" y="224720"/>
                  </a:lnTo>
                  <a:lnTo>
                    <a:pt x="6008" y="277172"/>
                  </a:lnTo>
                  <a:lnTo>
                    <a:pt x="16647" y="320115"/>
                  </a:lnTo>
                  <a:lnTo>
                    <a:pt x="30810" y="346721"/>
                  </a:lnTo>
                  <a:lnTo>
                    <a:pt x="53404" y="367049"/>
                  </a:lnTo>
                  <a:lnTo>
                    <a:pt x="66869" y="375446"/>
                  </a:lnTo>
                  <a:lnTo>
                    <a:pt x="96004" y="381942"/>
                  </a:lnTo>
                  <a:lnTo>
                    <a:pt x="158015" y="377451"/>
                  </a:lnTo>
                  <a:lnTo>
                    <a:pt x="170626" y="371751"/>
                  </a:lnTo>
                  <a:lnTo>
                    <a:pt x="190307" y="354079"/>
                  </a:lnTo>
                  <a:lnTo>
                    <a:pt x="218418" y="310068"/>
                  </a:lnTo>
                  <a:lnTo>
                    <a:pt x="231708" y="266791"/>
                  </a:lnTo>
                  <a:lnTo>
                    <a:pt x="235646" y="221961"/>
                  </a:lnTo>
                  <a:lnTo>
                    <a:pt x="226655" y="175017"/>
                  </a:lnTo>
                  <a:lnTo>
                    <a:pt x="205448" y="122368"/>
                  </a:lnTo>
                  <a:lnTo>
                    <a:pt x="176288" y="71415"/>
                  </a:lnTo>
                  <a:lnTo>
                    <a:pt x="149068" y="46908"/>
                  </a:lnTo>
                  <a:lnTo>
                    <a:pt x="126514" y="32895"/>
                  </a:lnTo>
                  <a:lnTo>
                    <a:pt x="96647" y="28084"/>
                  </a:lnTo>
                  <a:lnTo>
                    <a:pt x="68491" y="30553"/>
                  </a:lnTo>
                  <a:lnTo>
                    <a:pt x="60983" y="34187"/>
                  </a:lnTo>
                  <a:lnTo>
                    <a:pt x="45967" y="47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778380" y="4384486"/>
              <a:ext cx="229272" cy="331974"/>
            </a:xfrm>
            <a:custGeom>
              <a:avLst/>
              <a:gdLst/>
              <a:ahLst/>
              <a:cxnLst/>
              <a:rect l="0" t="0" r="0" b="0"/>
              <a:pathLst>
                <a:path w="229272" h="331974">
                  <a:moveTo>
                    <a:pt x="0" y="44968"/>
                  </a:moveTo>
                  <a:lnTo>
                    <a:pt x="0" y="90676"/>
                  </a:lnTo>
                  <a:lnTo>
                    <a:pt x="0" y="149573"/>
                  </a:lnTo>
                  <a:lnTo>
                    <a:pt x="5079" y="212496"/>
                  </a:lnTo>
                  <a:lnTo>
                    <a:pt x="8238" y="268108"/>
                  </a:lnTo>
                  <a:lnTo>
                    <a:pt x="3793" y="319436"/>
                  </a:lnTo>
                  <a:lnTo>
                    <a:pt x="4654" y="320426"/>
                  </a:lnTo>
                  <a:lnTo>
                    <a:pt x="6292" y="317897"/>
                  </a:lnTo>
                  <a:lnTo>
                    <a:pt x="2345" y="266949"/>
                  </a:lnTo>
                  <a:lnTo>
                    <a:pt x="695" y="206527"/>
                  </a:lnTo>
                  <a:lnTo>
                    <a:pt x="309" y="159645"/>
                  </a:lnTo>
                  <a:lnTo>
                    <a:pt x="10249" y="100678"/>
                  </a:lnTo>
                  <a:lnTo>
                    <a:pt x="32654" y="42901"/>
                  </a:lnTo>
                  <a:lnTo>
                    <a:pt x="44985" y="24207"/>
                  </a:lnTo>
                  <a:lnTo>
                    <a:pt x="60387" y="11646"/>
                  </a:lnTo>
                  <a:lnTo>
                    <a:pt x="68959" y="6809"/>
                  </a:lnTo>
                  <a:lnTo>
                    <a:pt x="106416" y="0"/>
                  </a:lnTo>
                  <a:lnTo>
                    <a:pt x="135877" y="6911"/>
                  </a:lnTo>
                  <a:lnTo>
                    <a:pt x="151175" y="13219"/>
                  </a:lnTo>
                  <a:lnTo>
                    <a:pt x="171007" y="31566"/>
                  </a:lnTo>
                  <a:lnTo>
                    <a:pt x="203935" y="84856"/>
                  </a:lnTo>
                  <a:lnTo>
                    <a:pt x="221054" y="125999"/>
                  </a:lnTo>
                  <a:lnTo>
                    <a:pt x="227915" y="178532"/>
                  </a:lnTo>
                  <a:lnTo>
                    <a:pt x="229271" y="229853"/>
                  </a:lnTo>
                  <a:lnTo>
                    <a:pt x="216389" y="286447"/>
                  </a:lnTo>
                  <a:lnTo>
                    <a:pt x="210471" y="3319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45700" y="4132881"/>
              <a:ext cx="172756" cy="576206"/>
            </a:xfrm>
            <a:custGeom>
              <a:avLst/>
              <a:gdLst/>
              <a:ahLst/>
              <a:cxnLst/>
              <a:rect l="0" t="0" r="0" b="0"/>
              <a:pathLst>
                <a:path w="172756" h="576206">
                  <a:moveTo>
                    <a:pt x="86653" y="0"/>
                  </a:moveTo>
                  <a:lnTo>
                    <a:pt x="96811" y="20315"/>
                  </a:lnTo>
                  <a:lnTo>
                    <a:pt x="103127" y="73578"/>
                  </a:lnTo>
                  <a:lnTo>
                    <a:pt x="104605" y="116323"/>
                  </a:lnTo>
                  <a:lnTo>
                    <a:pt x="105261" y="160124"/>
                  </a:lnTo>
                  <a:lnTo>
                    <a:pt x="105553" y="204393"/>
                  </a:lnTo>
                  <a:lnTo>
                    <a:pt x="105683" y="248872"/>
                  </a:lnTo>
                  <a:lnTo>
                    <a:pt x="105741" y="296632"/>
                  </a:lnTo>
                  <a:lnTo>
                    <a:pt x="105766" y="353292"/>
                  </a:lnTo>
                  <a:lnTo>
                    <a:pt x="108613" y="405402"/>
                  </a:lnTo>
                  <a:lnTo>
                    <a:pt x="112358" y="451239"/>
                  </a:lnTo>
                  <a:lnTo>
                    <a:pt x="115529" y="505863"/>
                  </a:lnTo>
                  <a:lnTo>
                    <a:pt x="122751" y="562951"/>
                  </a:lnTo>
                  <a:lnTo>
                    <a:pt x="123474" y="576205"/>
                  </a:lnTo>
                  <a:lnTo>
                    <a:pt x="76089" y="522900"/>
                  </a:lnTo>
                  <a:lnTo>
                    <a:pt x="38155" y="472969"/>
                  </a:lnTo>
                  <a:lnTo>
                    <a:pt x="4508" y="414656"/>
                  </a:lnTo>
                  <a:lnTo>
                    <a:pt x="0" y="397617"/>
                  </a:lnTo>
                  <a:lnTo>
                    <a:pt x="4436" y="386259"/>
                  </a:lnTo>
                  <a:lnTo>
                    <a:pt x="14834" y="378686"/>
                  </a:lnTo>
                  <a:lnTo>
                    <a:pt x="59350" y="368028"/>
                  </a:lnTo>
                  <a:lnTo>
                    <a:pt x="122008" y="369506"/>
                  </a:lnTo>
                  <a:lnTo>
                    <a:pt x="172755" y="3731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294990" y="4400753"/>
              <a:ext cx="200905" cy="364157"/>
            </a:xfrm>
            <a:custGeom>
              <a:avLst/>
              <a:gdLst/>
              <a:ahLst/>
              <a:cxnLst/>
              <a:rect l="0" t="0" r="0" b="0"/>
              <a:pathLst>
                <a:path w="200905" h="364157">
                  <a:moveTo>
                    <a:pt x="0" y="0"/>
                  </a:moveTo>
                  <a:lnTo>
                    <a:pt x="6575" y="56850"/>
                  </a:lnTo>
                  <a:lnTo>
                    <a:pt x="11810" y="116268"/>
                  </a:lnTo>
                  <a:lnTo>
                    <a:pt x="14129" y="160236"/>
                  </a:lnTo>
                  <a:lnTo>
                    <a:pt x="15547" y="223343"/>
                  </a:lnTo>
                  <a:lnTo>
                    <a:pt x="18071" y="273339"/>
                  </a:lnTo>
                  <a:lnTo>
                    <a:pt x="27624" y="335723"/>
                  </a:lnTo>
                  <a:lnTo>
                    <a:pt x="37435" y="359681"/>
                  </a:lnTo>
                  <a:lnTo>
                    <a:pt x="37712" y="364156"/>
                  </a:lnTo>
                  <a:lnTo>
                    <a:pt x="34708" y="363951"/>
                  </a:lnTo>
                  <a:lnTo>
                    <a:pt x="29517" y="360625"/>
                  </a:lnTo>
                  <a:lnTo>
                    <a:pt x="26056" y="354156"/>
                  </a:lnTo>
                  <a:lnTo>
                    <a:pt x="14966" y="301294"/>
                  </a:lnTo>
                  <a:lnTo>
                    <a:pt x="11166" y="243877"/>
                  </a:lnTo>
                  <a:lnTo>
                    <a:pt x="10041" y="193322"/>
                  </a:lnTo>
                  <a:lnTo>
                    <a:pt x="17298" y="138147"/>
                  </a:lnTo>
                  <a:lnTo>
                    <a:pt x="31803" y="83469"/>
                  </a:lnTo>
                  <a:lnTo>
                    <a:pt x="43898" y="56231"/>
                  </a:lnTo>
                  <a:lnTo>
                    <a:pt x="81764" y="14282"/>
                  </a:lnTo>
                  <a:lnTo>
                    <a:pt x="109331" y="6347"/>
                  </a:lnTo>
                  <a:lnTo>
                    <a:pt x="158180" y="4716"/>
                  </a:lnTo>
                  <a:lnTo>
                    <a:pt x="200904" y="9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548436" y="4410320"/>
              <a:ext cx="203022" cy="351123"/>
            </a:xfrm>
            <a:custGeom>
              <a:avLst/>
              <a:gdLst/>
              <a:ahLst/>
              <a:cxnLst/>
              <a:rect l="0" t="0" r="0" b="0"/>
              <a:pathLst>
                <a:path w="203022" h="351123">
                  <a:moveTo>
                    <a:pt x="62260" y="0"/>
                  </a:moveTo>
                  <a:lnTo>
                    <a:pt x="28323" y="56850"/>
                  </a:lnTo>
                  <a:lnTo>
                    <a:pt x="12285" y="99993"/>
                  </a:lnTo>
                  <a:lnTo>
                    <a:pt x="3492" y="152664"/>
                  </a:lnTo>
                  <a:lnTo>
                    <a:pt x="0" y="178401"/>
                  </a:lnTo>
                  <a:lnTo>
                    <a:pt x="6419" y="235238"/>
                  </a:lnTo>
                  <a:lnTo>
                    <a:pt x="23002" y="297094"/>
                  </a:lnTo>
                  <a:lnTo>
                    <a:pt x="40588" y="327081"/>
                  </a:lnTo>
                  <a:lnTo>
                    <a:pt x="55817" y="339541"/>
                  </a:lnTo>
                  <a:lnTo>
                    <a:pt x="64343" y="344352"/>
                  </a:lnTo>
                  <a:lnTo>
                    <a:pt x="101735" y="351122"/>
                  </a:lnTo>
                  <a:lnTo>
                    <a:pt x="136318" y="348050"/>
                  </a:lnTo>
                  <a:lnTo>
                    <a:pt x="153993" y="337521"/>
                  </a:lnTo>
                  <a:lnTo>
                    <a:pt x="182663" y="304779"/>
                  </a:lnTo>
                  <a:lnTo>
                    <a:pt x="197265" y="256721"/>
                  </a:lnTo>
                  <a:lnTo>
                    <a:pt x="203021" y="195670"/>
                  </a:lnTo>
                  <a:lnTo>
                    <a:pt x="196565" y="150338"/>
                  </a:lnTo>
                  <a:lnTo>
                    <a:pt x="173041" y="96389"/>
                  </a:lnTo>
                  <a:lnTo>
                    <a:pt x="141501" y="57614"/>
                  </a:lnTo>
                  <a:lnTo>
                    <a:pt x="98463" y="16577"/>
                  </a:lnTo>
                  <a:lnTo>
                    <a:pt x="77642" y="7368"/>
                  </a:lnTo>
                  <a:lnTo>
                    <a:pt x="335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892644" y="4171148"/>
              <a:ext cx="24192" cy="621847"/>
            </a:xfrm>
            <a:custGeom>
              <a:avLst/>
              <a:gdLst/>
              <a:ahLst/>
              <a:cxnLst/>
              <a:rect l="0" t="0" r="0" b="0"/>
              <a:pathLst>
                <a:path w="24192" h="621847">
                  <a:moveTo>
                    <a:pt x="24191" y="0"/>
                  </a:moveTo>
                  <a:lnTo>
                    <a:pt x="24191" y="51339"/>
                  </a:lnTo>
                  <a:lnTo>
                    <a:pt x="22065" y="101077"/>
                  </a:lnTo>
                  <a:lnTo>
                    <a:pt x="11042" y="159869"/>
                  </a:lnTo>
                  <a:lnTo>
                    <a:pt x="6830" y="215084"/>
                  </a:lnTo>
                  <a:lnTo>
                    <a:pt x="5846" y="260002"/>
                  </a:lnTo>
                  <a:lnTo>
                    <a:pt x="5407" y="305476"/>
                  </a:lnTo>
                  <a:lnTo>
                    <a:pt x="5213" y="350490"/>
                  </a:lnTo>
                  <a:lnTo>
                    <a:pt x="5127" y="395299"/>
                  </a:lnTo>
                  <a:lnTo>
                    <a:pt x="0" y="457281"/>
                  </a:lnTo>
                  <a:lnTo>
                    <a:pt x="1905" y="510960"/>
                  </a:lnTo>
                  <a:lnTo>
                    <a:pt x="6561" y="569077"/>
                  </a:lnTo>
                  <a:lnTo>
                    <a:pt x="24191" y="6218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263151" y="4473871"/>
              <a:ext cx="227223" cy="377112"/>
            </a:xfrm>
            <a:custGeom>
              <a:avLst/>
              <a:gdLst/>
              <a:ahLst/>
              <a:cxnLst/>
              <a:rect l="0" t="0" r="0" b="0"/>
              <a:pathLst>
                <a:path w="227223" h="377112">
                  <a:moveTo>
                    <a:pt x="65059" y="3417"/>
                  </a:moveTo>
                  <a:lnTo>
                    <a:pt x="42146" y="55818"/>
                  </a:lnTo>
                  <a:lnTo>
                    <a:pt x="18231" y="107879"/>
                  </a:lnTo>
                  <a:lnTo>
                    <a:pt x="4531" y="154368"/>
                  </a:lnTo>
                  <a:lnTo>
                    <a:pt x="0" y="211724"/>
                  </a:lnTo>
                  <a:lnTo>
                    <a:pt x="783" y="261199"/>
                  </a:lnTo>
                  <a:lnTo>
                    <a:pt x="14597" y="298063"/>
                  </a:lnTo>
                  <a:lnTo>
                    <a:pt x="39478" y="333316"/>
                  </a:lnTo>
                  <a:lnTo>
                    <a:pt x="92701" y="372264"/>
                  </a:lnTo>
                  <a:lnTo>
                    <a:pt x="112423" y="377111"/>
                  </a:lnTo>
                  <a:lnTo>
                    <a:pt x="132881" y="374659"/>
                  </a:lnTo>
                  <a:lnTo>
                    <a:pt x="156147" y="366483"/>
                  </a:lnTo>
                  <a:lnTo>
                    <a:pt x="174991" y="352927"/>
                  </a:lnTo>
                  <a:lnTo>
                    <a:pt x="200387" y="318863"/>
                  </a:lnTo>
                  <a:lnTo>
                    <a:pt x="215559" y="287118"/>
                  </a:lnTo>
                  <a:lnTo>
                    <a:pt x="224100" y="239365"/>
                  </a:lnTo>
                  <a:lnTo>
                    <a:pt x="226630" y="191555"/>
                  </a:lnTo>
                  <a:lnTo>
                    <a:pt x="227222" y="159671"/>
                  </a:lnTo>
                  <a:lnTo>
                    <a:pt x="213312" y="124949"/>
                  </a:lnTo>
                  <a:lnTo>
                    <a:pt x="178435" y="78048"/>
                  </a:lnTo>
                  <a:lnTo>
                    <a:pt x="123533" y="25686"/>
                  </a:lnTo>
                  <a:lnTo>
                    <a:pt x="91951" y="9425"/>
                  </a:lnTo>
                  <a:lnTo>
                    <a:pt x="53067" y="0"/>
                  </a:lnTo>
                  <a:lnTo>
                    <a:pt x="17225" y="3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471713" y="4439020"/>
              <a:ext cx="267873" cy="369183"/>
            </a:xfrm>
            <a:custGeom>
              <a:avLst/>
              <a:gdLst/>
              <a:ahLst/>
              <a:cxnLst/>
              <a:rect l="0" t="0" r="0" b="0"/>
              <a:pathLst>
                <a:path w="267873" h="369183">
                  <a:moveTo>
                    <a:pt x="0" y="38268"/>
                  </a:moveTo>
                  <a:lnTo>
                    <a:pt x="28386" y="96942"/>
                  </a:lnTo>
                  <a:lnTo>
                    <a:pt x="61612" y="158946"/>
                  </a:lnTo>
                  <a:lnTo>
                    <a:pt x="93666" y="217734"/>
                  </a:lnTo>
                  <a:lnTo>
                    <a:pt x="120785" y="270606"/>
                  </a:lnTo>
                  <a:lnTo>
                    <a:pt x="150355" y="319351"/>
                  </a:lnTo>
                  <a:lnTo>
                    <a:pt x="186045" y="364030"/>
                  </a:lnTo>
                  <a:lnTo>
                    <a:pt x="194187" y="369182"/>
                  </a:lnTo>
                  <a:lnTo>
                    <a:pt x="199615" y="368364"/>
                  </a:lnTo>
                  <a:lnTo>
                    <a:pt x="203234" y="363567"/>
                  </a:lnTo>
                  <a:lnTo>
                    <a:pt x="208327" y="336502"/>
                  </a:lnTo>
                  <a:lnTo>
                    <a:pt x="211111" y="285011"/>
                  </a:lnTo>
                  <a:lnTo>
                    <a:pt x="217983" y="224289"/>
                  </a:lnTo>
                  <a:lnTo>
                    <a:pt x="225689" y="171219"/>
                  </a:lnTo>
                  <a:lnTo>
                    <a:pt x="231633" y="122897"/>
                  </a:lnTo>
                  <a:lnTo>
                    <a:pt x="252092" y="65103"/>
                  </a:lnTo>
                  <a:lnTo>
                    <a:pt x="259299" y="27085"/>
                  </a:lnTo>
                  <a:lnTo>
                    <a:pt x="2678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789765" y="4455516"/>
              <a:ext cx="275094" cy="334396"/>
            </a:xfrm>
            <a:custGeom>
              <a:avLst/>
              <a:gdLst/>
              <a:ahLst/>
              <a:cxnLst/>
              <a:rect l="0" t="0" r="0" b="0"/>
              <a:pathLst>
                <a:path w="275094" h="334396">
                  <a:moveTo>
                    <a:pt x="16788" y="136574"/>
                  </a:moveTo>
                  <a:lnTo>
                    <a:pt x="53639" y="133740"/>
                  </a:lnTo>
                  <a:lnTo>
                    <a:pt x="106512" y="129999"/>
                  </a:lnTo>
                  <a:lnTo>
                    <a:pt x="159120" y="126831"/>
                  </a:lnTo>
                  <a:lnTo>
                    <a:pt x="216278" y="113808"/>
                  </a:lnTo>
                  <a:lnTo>
                    <a:pt x="224190" y="104389"/>
                  </a:lnTo>
                  <a:lnTo>
                    <a:pt x="235817" y="74081"/>
                  </a:lnTo>
                  <a:lnTo>
                    <a:pt x="236024" y="49981"/>
                  </a:lnTo>
                  <a:lnTo>
                    <a:pt x="229028" y="32183"/>
                  </a:lnTo>
                  <a:lnTo>
                    <a:pt x="218833" y="17187"/>
                  </a:lnTo>
                  <a:lnTo>
                    <a:pt x="198711" y="6269"/>
                  </a:lnTo>
                  <a:lnTo>
                    <a:pt x="174178" y="0"/>
                  </a:lnTo>
                  <a:lnTo>
                    <a:pt x="152644" y="757"/>
                  </a:lnTo>
                  <a:lnTo>
                    <a:pt x="98624" y="17542"/>
                  </a:lnTo>
                  <a:lnTo>
                    <a:pt x="71939" y="29105"/>
                  </a:lnTo>
                  <a:lnTo>
                    <a:pt x="54410" y="44165"/>
                  </a:lnTo>
                  <a:lnTo>
                    <a:pt x="16506" y="96807"/>
                  </a:lnTo>
                  <a:lnTo>
                    <a:pt x="2135" y="121380"/>
                  </a:lnTo>
                  <a:lnTo>
                    <a:pt x="0" y="152144"/>
                  </a:lnTo>
                  <a:lnTo>
                    <a:pt x="10874" y="213704"/>
                  </a:lnTo>
                  <a:lnTo>
                    <a:pt x="25193" y="248718"/>
                  </a:lnTo>
                  <a:lnTo>
                    <a:pt x="58137" y="279289"/>
                  </a:lnTo>
                  <a:lnTo>
                    <a:pt x="116884" y="316062"/>
                  </a:lnTo>
                  <a:lnTo>
                    <a:pt x="164910" y="330660"/>
                  </a:lnTo>
                  <a:lnTo>
                    <a:pt x="216935" y="334395"/>
                  </a:lnTo>
                  <a:lnTo>
                    <a:pt x="275093" y="32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190023" y="4409785"/>
              <a:ext cx="267078" cy="343565"/>
            </a:xfrm>
            <a:custGeom>
              <a:avLst/>
              <a:gdLst/>
              <a:ahLst/>
              <a:cxnLst/>
              <a:rect l="0" t="0" r="0" b="0"/>
              <a:pathLst>
                <a:path w="267078" h="343565">
                  <a:moveTo>
                    <a:pt x="18338" y="77070"/>
                  </a:moveTo>
                  <a:lnTo>
                    <a:pt x="18338" y="140495"/>
                  </a:lnTo>
                  <a:lnTo>
                    <a:pt x="19401" y="188932"/>
                  </a:lnTo>
                  <a:lnTo>
                    <a:pt x="23850" y="247929"/>
                  </a:lnTo>
                  <a:lnTo>
                    <a:pt x="20444" y="305213"/>
                  </a:lnTo>
                  <a:lnTo>
                    <a:pt x="18962" y="343564"/>
                  </a:lnTo>
                  <a:lnTo>
                    <a:pt x="16397" y="316659"/>
                  </a:lnTo>
                  <a:lnTo>
                    <a:pt x="3231" y="265025"/>
                  </a:lnTo>
                  <a:lnTo>
                    <a:pt x="0" y="203960"/>
                  </a:lnTo>
                  <a:lnTo>
                    <a:pt x="12511" y="147291"/>
                  </a:lnTo>
                  <a:lnTo>
                    <a:pt x="22857" y="88854"/>
                  </a:lnTo>
                  <a:lnTo>
                    <a:pt x="34165" y="63174"/>
                  </a:lnTo>
                  <a:lnTo>
                    <a:pt x="49822" y="41130"/>
                  </a:lnTo>
                  <a:lnTo>
                    <a:pt x="86722" y="15870"/>
                  </a:lnTo>
                  <a:lnTo>
                    <a:pt x="131316" y="0"/>
                  </a:lnTo>
                  <a:lnTo>
                    <a:pt x="162447" y="651"/>
                  </a:lnTo>
                  <a:lnTo>
                    <a:pt x="204186" y="12971"/>
                  </a:lnTo>
                  <a:lnTo>
                    <a:pt x="241780" y="36180"/>
                  </a:lnTo>
                  <a:lnTo>
                    <a:pt x="267077" y="57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849341" y="4085047"/>
              <a:ext cx="47835" cy="784483"/>
            </a:xfrm>
            <a:custGeom>
              <a:avLst/>
              <a:gdLst/>
              <a:ahLst/>
              <a:cxnLst/>
              <a:rect l="0" t="0" r="0" b="0"/>
              <a:pathLst>
                <a:path w="47835" h="784483">
                  <a:moveTo>
                    <a:pt x="47834" y="0"/>
                  </a:moveTo>
                  <a:lnTo>
                    <a:pt x="47834" y="57912"/>
                  </a:lnTo>
                  <a:lnTo>
                    <a:pt x="47834" y="107631"/>
                  </a:lnTo>
                  <a:lnTo>
                    <a:pt x="47834" y="157086"/>
                  </a:lnTo>
                  <a:lnTo>
                    <a:pt x="47834" y="213787"/>
                  </a:lnTo>
                  <a:lnTo>
                    <a:pt x="47834" y="259424"/>
                  </a:lnTo>
                  <a:lnTo>
                    <a:pt x="44999" y="319392"/>
                  </a:lnTo>
                  <a:lnTo>
                    <a:pt x="42755" y="353242"/>
                  </a:lnTo>
                  <a:lnTo>
                    <a:pt x="37427" y="416365"/>
                  </a:lnTo>
                  <a:lnTo>
                    <a:pt x="33642" y="474182"/>
                  </a:lnTo>
                  <a:lnTo>
                    <a:pt x="35502" y="524682"/>
                  </a:lnTo>
                  <a:lnTo>
                    <a:pt x="37039" y="569095"/>
                  </a:lnTo>
                  <a:lnTo>
                    <a:pt x="37721" y="612219"/>
                  </a:lnTo>
                  <a:lnTo>
                    <a:pt x="38025" y="659732"/>
                  </a:lnTo>
                  <a:lnTo>
                    <a:pt x="31644" y="722399"/>
                  </a:lnTo>
                  <a:lnTo>
                    <a:pt x="30010" y="748740"/>
                  </a:lnTo>
                  <a:lnTo>
                    <a:pt x="26384" y="758528"/>
                  </a:lnTo>
                  <a:lnTo>
                    <a:pt x="0" y="784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686704" y="4582523"/>
              <a:ext cx="306141" cy="47835"/>
            </a:xfrm>
            <a:custGeom>
              <a:avLst/>
              <a:gdLst/>
              <a:ahLst/>
              <a:cxnLst/>
              <a:rect l="0" t="0" r="0" b="0"/>
              <a:pathLst>
                <a:path w="306141" h="47835">
                  <a:moveTo>
                    <a:pt x="0" y="0"/>
                  </a:moveTo>
                  <a:lnTo>
                    <a:pt x="55866" y="5079"/>
                  </a:lnTo>
                  <a:lnTo>
                    <a:pt x="110923" y="13316"/>
                  </a:lnTo>
                  <a:lnTo>
                    <a:pt x="159243" y="22488"/>
                  </a:lnTo>
                  <a:lnTo>
                    <a:pt x="207222" y="26860"/>
                  </a:lnTo>
                  <a:lnTo>
                    <a:pt x="267860" y="41487"/>
                  </a:lnTo>
                  <a:lnTo>
                    <a:pt x="306140" y="47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050594" y="4218983"/>
              <a:ext cx="525828" cy="605718"/>
            </a:xfrm>
            <a:custGeom>
              <a:avLst/>
              <a:gdLst/>
              <a:ahLst/>
              <a:cxnLst/>
              <a:rect l="0" t="0" r="0" b="0"/>
              <a:pathLst>
                <a:path w="525828" h="605718">
                  <a:moveTo>
                    <a:pt x="18784" y="0"/>
                  </a:moveTo>
                  <a:lnTo>
                    <a:pt x="23863" y="55865"/>
                  </a:lnTo>
                  <a:lnTo>
                    <a:pt x="26356" y="100301"/>
                  </a:lnTo>
                  <a:lnTo>
                    <a:pt x="26402" y="142372"/>
                  </a:lnTo>
                  <a:lnTo>
                    <a:pt x="22879" y="185874"/>
                  </a:lnTo>
                  <a:lnTo>
                    <a:pt x="20605" y="230011"/>
                  </a:lnTo>
                  <a:lnTo>
                    <a:pt x="19594" y="274431"/>
                  </a:lnTo>
                  <a:lnTo>
                    <a:pt x="19144" y="318976"/>
                  </a:lnTo>
                  <a:lnTo>
                    <a:pt x="18945" y="363576"/>
                  </a:lnTo>
                  <a:lnTo>
                    <a:pt x="18856" y="411390"/>
                  </a:lnTo>
                  <a:lnTo>
                    <a:pt x="18816" y="468074"/>
                  </a:lnTo>
                  <a:lnTo>
                    <a:pt x="18798" y="514526"/>
                  </a:lnTo>
                  <a:lnTo>
                    <a:pt x="18789" y="573393"/>
                  </a:lnTo>
                  <a:lnTo>
                    <a:pt x="16661" y="602437"/>
                  </a:lnTo>
                  <a:lnTo>
                    <a:pt x="13117" y="605717"/>
                  </a:lnTo>
                  <a:lnTo>
                    <a:pt x="8629" y="604715"/>
                  </a:lnTo>
                  <a:lnTo>
                    <a:pt x="3640" y="583760"/>
                  </a:lnTo>
                  <a:lnTo>
                    <a:pt x="833" y="530128"/>
                  </a:lnTo>
                  <a:lnTo>
                    <a:pt x="0" y="469946"/>
                  </a:lnTo>
                  <a:lnTo>
                    <a:pt x="5424" y="417390"/>
                  </a:lnTo>
                  <a:lnTo>
                    <a:pt x="16146" y="361540"/>
                  </a:lnTo>
                  <a:lnTo>
                    <a:pt x="31785" y="332533"/>
                  </a:lnTo>
                  <a:lnTo>
                    <a:pt x="54326" y="306177"/>
                  </a:lnTo>
                  <a:lnTo>
                    <a:pt x="74974" y="290920"/>
                  </a:lnTo>
                  <a:lnTo>
                    <a:pt x="106119" y="289099"/>
                  </a:lnTo>
                  <a:lnTo>
                    <a:pt x="124842" y="291590"/>
                  </a:lnTo>
                  <a:lnTo>
                    <a:pt x="138386" y="299629"/>
                  </a:lnTo>
                  <a:lnTo>
                    <a:pt x="156271" y="325569"/>
                  </a:lnTo>
                  <a:lnTo>
                    <a:pt x="172315" y="365872"/>
                  </a:lnTo>
                  <a:lnTo>
                    <a:pt x="178722" y="419978"/>
                  </a:lnTo>
                  <a:lnTo>
                    <a:pt x="179824" y="482010"/>
                  </a:lnTo>
                  <a:lnTo>
                    <a:pt x="176577" y="532373"/>
                  </a:lnTo>
                  <a:lnTo>
                    <a:pt x="178205" y="553379"/>
                  </a:lnTo>
                  <a:lnTo>
                    <a:pt x="175384" y="573345"/>
                  </a:lnTo>
                  <a:lnTo>
                    <a:pt x="178459" y="573567"/>
                  </a:lnTo>
                  <a:lnTo>
                    <a:pt x="193214" y="556806"/>
                  </a:lnTo>
                  <a:lnTo>
                    <a:pt x="202607" y="525262"/>
                  </a:lnTo>
                  <a:lnTo>
                    <a:pt x="205112" y="506433"/>
                  </a:lnTo>
                  <a:lnTo>
                    <a:pt x="215286" y="492817"/>
                  </a:lnTo>
                  <a:lnTo>
                    <a:pt x="249267" y="474854"/>
                  </a:lnTo>
                  <a:lnTo>
                    <a:pt x="311129" y="453687"/>
                  </a:lnTo>
                  <a:lnTo>
                    <a:pt x="371505" y="428872"/>
                  </a:lnTo>
                  <a:lnTo>
                    <a:pt x="426634" y="392865"/>
                  </a:lnTo>
                  <a:lnTo>
                    <a:pt x="434186" y="386279"/>
                  </a:lnTo>
                  <a:lnTo>
                    <a:pt x="437096" y="377636"/>
                  </a:lnTo>
                  <a:lnTo>
                    <a:pt x="434659" y="356695"/>
                  </a:lnTo>
                  <a:lnTo>
                    <a:pt x="429970" y="348347"/>
                  </a:lnTo>
                  <a:lnTo>
                    <a:pt x="416256" y="336237"/>
                  </a:lnTo>
                  <a:lnTo>
                    <a:pt x="396696" y="330145"/>
                  </a:lnTo>
                  <a:lnTo>
                    <a:pt x="385528" y="328521"/>
                  </a:lnTo>
                  <a:lnTo>
                    <a:pt x="322840" y="347765"/>
                  </a:lnTo>
                  <a:lnTo>
                    <a:pt x="277416" y="367842"/>
                  </a:lnTo>
                  <a:lnTo>
                    <a:pt x="257392" y="384586"/>
                  </a:lnTo>
                  <a:lnTo>
                    <a:pt x="239245" y="411941"/>
                  </a:lnTo>
                  <a:lnTo>
                    <a:pt x="219142" y="462903"/>
                  </a:lnTo>
                  <a:lnTo>
                    <a:pt x="218737" y="485299"/>
                  </a:lnTo>
                  <a:lnTo>
                    <a:pt x="230603" y="508717"/>
                  </a:lnTo>
                  <a:lnTo>
                    <a:pt x="251114" y="531173"/>
                  </a:lnTo>
                  <a:lnTo>
                    <a:pt x="312776" y="564721"/>
                  </a:lnTo>
                  <a:lnTo>
                    <a:pt x="353450" y="571258"/>
                  </a:lnTo>
                  <a:lnTo>
                    <a:pt x="412577" y="566076"/>
                  </a:lnTo>
                  <a:lnTo>
                    <a:pt x="452587" y="559259"/>
                  </a:lnTo>
                  <a:lnTo>
                    <a:pt x="480520" y="548320"/>
                  </a:lnTo>
                  <a:lnTo>
                    <a:pt x="525827" y="516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643389" y="4572956"/>
              <a:ext cx="28702" cy="210472"/>
            </a:xfrm>
            <a:custGeom>
              <a:avLst/>
              <a:gdLst/>
              <a:ahLst/>
              <a:cxnLst/>
              <a:rect l="0" t="0" r="0" b="0"/>
              <a:pathLst>
                <a:path w="28702" h="210472">
                  <a:moveTo>
                    <a:pt x="0" y="0"/>
                  </a:moveTo>
                  <a:lnTo>
                    <a:pt x="6575" y="56850"/>
                  </a:lnTo>
                  <a:lnTo>
                    <a:pt x="11810" y="116268"/>
                  </a:lnTo>
                  <a:lnTo>
                    <a:pt x="22766" y="178871"/>
                  </a:lnTo>
                  <a:lnTo>
                    <a:pt x="28701" y="2104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792268" y="4525122"/>
              <a:ext cx="195529" cy="300413"/>
            </a:xfrm>
            <a:custGeom>
              <a:avLst/>
              <a:gdLst/>
              <a:ahLst/>
              <a:cxnLst/>
              <a:rect l="0" t="0" r="0" b="0"/>
              <a:pathLst>
                <a:path w="195529" h="300413">
                  <a:moveTo>
                    <a:pt x="23325" y="0"/>
                  </a:moveTo>
                  <a:lnTo>
                    <a:pt x="25451" y="38189"/>
                  </a:lnTo>
                  <a:lnTo>
                    <a:pt x="38469" y="94078"/>
                  </a:lnTo>
                  <a:lnTo>
                    <a:pt x="41670" y="151456"/>
                  </a:lnTo>
                  <a:lnTo>
                    <a:pt x="42225" y="203260"/>
                  </a:lnTo>
                  <a:lnTo>
                    <a:pt x="43475" y="263691"/>
                  </a:lnTo>
                  <a:lnTo>
                    <a:pt x="47956" y="300412"/>
                  </a:lnTo>
                  <a:lnTo>
                    <a:pt x="47186" y="300195"/>
                  </a:lnTo>
                  <a:lnTo>
                    <a:pt x="21182" y="242752"/>
                  </a:lnTo>
                  <a:lnTo>
                    <a:pt x="4329" y="184237"/>
                  </a:lnTo>
                  <a:lnTo>
                    <a:pt x="0" y="161607"/>
                  </a:lnTo>
                  <a:lnTo>
                    <a:pt x="4603" y="118985"/>
                  </a:lnTo>
                  <a:lnTo>
                    <a:pt x="13586" y="88315"/>
                  </a:lnTo>
                  <a:lnTo>
                    <a:pt x="30335" y="62637"/>
                  </a:lnTo>
                  <a:lnTo>
                    <a:pt x="53015" y="42721"/>
                  </a:lnTo>
                  <a:lnTo>
                    <a:pt x="80812" y="30325"/>
                  </a:lnTo>
                  <a:lnTo>
                    <a:pt x="131420" y="22450"/>
                  </a:lnTo>
                  <a:lnTo>
                    <a:pt x="159595" y="20608"/>
                  </a:lnTo>
                  <a:lnTo>
                    <a:pt x="195528" y="19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624255" y="428595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54877" y="4850395"/>
              <a:ext cx="9393" cy="899286"/>
            </a:xfrm>
            <a:custGeom>
              <a:avLst/>
              <a:gdLst/>
              <a:ahLst/>
              <a:cxnLst/>
              <a:rect l="0" t="0" r="0" b="0"/>
              <a:pathLst>
                <a:path w="9393" h="899286">
                  <a:moveTo>
                    <a:pt x="0" y="0"/>
                  </a:moveTo>
                  <a:lnTo>
                    <a:pt x="6575" y="50275"/>
                  </a:lnTo>
                  <a:lnTo>
                    <a:pt x="8976" y="107292"/>
                  </a:lnTo>
                  <a:lnTo>
                    <a:pt x="9392" y="162183"/>
                  </a:lnTo>
                  <a:lnTo>
                    <a:pt x="8426" y="207080"/>
                  </a:lnTo>
                  <a:lnTo>
                    <a:pt x="4454" y="251838"/>
                  </a:lnTo>
                  <a:lnTo>
                    <a:pt x="1979" y="299367"/>
                  </a:lnTo>
                  <a:lnTo>
                    <a:pt x="880" y="348838"/>
                  </a:lnTo>
                  <a:lnTo>
                    <a:pt x="391" y="399171"/>
                  </a:lnTo>
                  <a:lnTo>
                    <a:pt x="174" y="447053"/>
                  </a:lnTo>
                  <a:lnTo>
                    <a:pt x="77" y="498452"/>
                  </a:lnTo>
                  <a:lnTo>
                    <a:pt x="52" y="530016"/>
                  </a:lnTo>
                  <a:lnTo>
                    <a:pt x="34" y="563815"/>
                  </a:lnTo>
                  <a:lnTo>
                    <a:pt x="15" y="621212"/>
                  </a:lnTo>
                  <a:lnTo>
                    <a:pt x="7" y="670461"/>
                  </a:lnTo>
                  <a:lnTo>
                    <a:pt x="3" y="713609"/>
                  </a:lnTo>
                  <a:lnTo>
                    <a:pt x="1" y="773758"/>
                  </a:lnTo>
                  <a:lnTo>
                    <a:pt x="0" y="826895"/>
                  </a:lnTo>
                  <a:lnTo>
                    <a:pt x="0" y="886812"/>
                  </a:lnTo>
                  <a:lnTo>
                    <a:pt x="0" y="899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27081" y="5433973"/>
              <a:ext cx="38268" cy="248740"/>
            </a:xfrm>
            <a:custGeom>
              <a:avLst/>
              <a:gdLst/>
              <a:ahLst/>
              <a:cxnLst/>
              <a:rect l="0" t="0" r="0" b="0"/>
              <a:pathLst>
                <a:path w="38268" h="248740">
                  <a:moveTo>
                    <a:pt x="0" y="0"/>
                  </a:moveTo>
                  <a:lnTo>
                    <a:pt x="0" y="45709"/>
                  </a:lnTo>
                  <a:lnTo>
                    <a:pt x="10157" y="104606"/>
                  </a:lnTo>
                  <a:lnTo>
                    <a:pt x="16474" y="162450"/>
                  </a:lnTo>
                  <a:lnTo>
                    <a:pt x="29190" y="224226"/>
                  </a:lnTo>
                  <a:lnTo>
                    <a:pt x="38267" y="248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27081" y="527133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985498" y="5115373"/>
              <a:ext cx="210359" cy="825644"/>
            </a:xfrm>
            <a:custGeom>
              <a:avLst/>
              <a:gdLst/>
              <a:ahLst/>
              <a:cxnLst/>
              <a:rect l="0" t="0" r="0" b="0"/>
              <a:pathLst>
                <a:path w="210359" h="825644">
                  <a:moveTo>
                    <a:pt x="210358" y="98563"/>
                  </a:moveTo>
                  <a:lnTo>
                    <a:pt x="189545" y="47460"/>
                  </a:lnTo>
                  <a:lnTo>
                    <a:pt x="168759" y="23894"/>
                  </a:lnTo>
                  <a:lnTo>
                    <a:pt x="142403" y="6281"/>
                  </a:lnTo>
                  <a:lnTo>
                    <a:pt x="133165" y="1963"/>
                  </a:lnTo>
                  <a:lnTo>
                    <a:pt x="111563" y="0"/>
                  </a:lnTo>
                  <a:lnTo>
                    <a:pt x="86725" y="4797"/>
                  </a:lnTo>
                  <a:lnTo>
                    <a:pt x="46050" y="25426"/>
                  </a:lnTo>
                  <a:lnTo>
                    <a:pt x="27137" y="42672"/>
                  </a:lnTo>
                  <a:lnTo>
                    <a:pt x="9615" y="90625"/>
                  </a:lnTo>
                  <a:lnTo>
                    <a:pt x="2770" y="136722"/>
                  </a:lnTo>
                  <a:lnTo>
                    <a:pt x="742" y="197625"/>
                  </a:lnTo>
                  <a:lnTo>
                    <a:pt x="141" y="254291"/>
                  </a:lnTo>
                  <a:lnTo>
                    <a:pt x="0" y="296750"/>
                  </a:lnTo>
                  <a:lnTo>
                    <a:pt x="2756" y="359961"/>
                  </a:lnTo>
                  <a:lnTo>
                    <a:pt x="7470" y="415185"/>
                  </a:lnTo>
                  <a:lnTo>
                    <a:pt x="11701" y="471942"/>
                  </a:lnTo>
                  <a:lnTo>
                    <a:pt x="16852" y="534821"/>
                  </a:lnTo>
                  <a:lnTo>
                    <a:pt x="19120" y="580524"/>
                  </a:lnTo>
                  <a:lnTo>
                    <a:pt x="27436" y="639985"/>
                  </a:lnTo>
                  <a:lnTo>
                    <a:pt x="43085" y="699247"/>
                  </a:lnTo>
                  <a:lnTo>
                    <a:pt x="46806" y="756976"/>
                  </a:lnTo>
                  <a:lnTo>
                    <a:pt x="47601" y="813661"/>
                  </a:lnTo>
                  <a:lnTo>
                    <a:pt x="47722" y="825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70583" y="5606177"/>
              <a:ext cx="181772" cy="19134"/>
            </a:xfrm>
            <a:custGeom>
              <a:avLst/>
              <a:gdLst/>
              <a:ahLst/>
              <a:cxnLst/>
              <a:rect l="0" t="0" r="0" b="0"/>
              <a:pathLst>
                <a:path w="181772" h="19134">
                  <a:moveTo>
                    <a:pt x="0" y="19133"/>
                  </a:moveTo>
                  <a:lnTo>
                    <a:pt x="39685" y="13464"/>
                  </a:lnTo>
                  <a:lnTo>
                    <a:pt x="97362" y="5984"/>
                  </a:lnTo>
                  <a:lnTo>
                    <a:pt x="154398" y="1772"/>
                  </a:lnTo>
                  <a:lnTo>
                    <a:pt x="1817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128888" y="5477050"/>
              <a:ext cx="267873" cy="336413"/>
            </a:xfrm>
            <a:custGeom>
              <a:avLst/>
              <a:gdLst/>
              <a:ahLst/>
              <a:cxnLst/>
              <a:rect l="0" t="0" r="0" b="0"/>
              <a:pathLst>
                <a:path w="267873" h="336413">
                  <a:moveTo>
                    <a:pt x="0" y="129127"/>
                  </a:moveTo>
                  <a:lnTo>
                    <a:pt x="42520" y="137630"/>
                  </a:lnTo>
                  <a:lnTo>
                    <a:pt x="103937" y="148851"/>
                  </a:lnTo>
                  <a:lnTo>
                    <a:pt x="148949" y="153838"/>
                  </a:lnTo>
                  <a:lnTo>
                    <a:pt x="164142" y="151979"/>
                  </a:lnTo>
                  <a:lnTo>
                    <a:pt x="175333" y="147550"/>
                  </a:lnTo>
                  <a:lnTo>
                    <a:pt x="183857" y="141409"/>
                  </a:lnTo>
                  <a:lnTo>
                    <a:pt x="189539" y="132000"/>
                  </a:lnTo>
                  <a:lnTo>
                    <a:pt x="195853" y="107372"/>
                  </a:lnTo>
                  <a:lnTo>
                    <a:pt x="194329" y="63626"/>
                  </a:lnTo>
                  <a:lnTo>
                    <a:pt x="171909" y="17003"/>
                  </a:lnTo>
                  <a:lnTo>
                    <a:pt x="162441" y="7607"/>
                  </a:lnTo>
                  <a:lnTo>
                    <a:pt x="152939" y="2405"/>
                  </a:lnTo>
                  <a:lnTo>
                    <a:pt x="143416" y="0"/>
                  </a:lnTo>
                  <a:lnTo>
                    <a:pt x="133878" y="1586"/>
                  </a:lnTo>
                  <a:lnTo>
                    <a:pt x="114777" y="11852"/>
                  </a:lnTo>
                  <a:lnTo>
                    <a:pt x="86094" y="45717"/>
                  </a:lnTo>
                  <a:lnTo>
                    <a:pt x="67557" y="79256"/>
                  </a:lnTo>
                  <a:lnTo>
                    <a:pt x="59407" y="126795"/>
                  </a:lnTo>
                  <a:lnTo>
                    <a:pt x="57798" y="179965"/>
                  </a:lnTo>
                  <a:lnTo>
                    <a:pt x="62559" y="236255"/>
                  </a:lnTo>
                  <a:lnTo>
                    <a:pt x="80898" y="275435"/>
                  </a:lnTo>
                  <a:lnTo>
                    <a:pt x="116686" y="308894"/>
                  </a:lnTo>
                  <a:lnTo>
                    <a:pt x="160951" y="328847"/>
                  </a:lnTo>
                  <a:lnTo>
                    <a:pt x="207728" y="336412"/>
                  </a:lnTo>
                  <a:lnTo>
                    <a:pt x="233701" y="332513"/>
                  </a:lnTo>
                  <a:lnTo>
                    <a:pt x="267872" y="3204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618333" y="5338305"/>
              <a:ext cx="36733" cy="363541"/>
            </a:xfrm>
            <a:custGeom>
              <a:avLst/>
              <a:gdLst/>
              <a:ahLst/>
              <a:cxnLst/>
              <a:rect l="0" t="0" r="0" b="0"/>
              <a:pathLst>
                <a:path w="36733" h="363541">
                  <a:moveTo>
                    <a:pt x="17599" y="0"/>
                  </a:moveTo>
                  <a:lnTo>
                    <a:pt x="2363" y="10157"/>
                  </a:lnTo>
                  <a:lnTo>
                    <a:pt x="0" y="16338"/>
                  </a:lnTo>
                  <a:lnTo>
                    <a:pt x="552" y="23648"/>
                  </a:lnTo>
                  <a:lnTo>
                    <a:pt x="4707" y="44525"/>
                  </a:lnTo>
                  <a:lnTo>
                    <a:pt x="7047" y="95987"/>
                  </a:lnTo>
                  <a:lnTo>
                    <a:pt x="6677" y="147967"/>
                  </a:lnTo>
                  <a:lnTo>
                    <a:pt x="2434" y="206360"/>
                  </a:lnTo>
                  <a:lnTo>
                    <a:pt x="6964" y="254134"/>
                  </a:lnTo>
                  <a:lnTo>
                    <a:pt x="16101" y="303486"/>
                  </a:lnTo>
                  <a:lnTo>
                    <a:pt x="36732" y="363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626365" y="593144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90" name="Freeform 89"/>
          <p:cNvSpPr/>
          <p:nvPr/>
        </p:nvSpPr>
        <p:spPr>
          <a:xfrm>
            <a:off x="28700" y="3571117"/>
            <a:ext cx="3692807" cy="234431"/>
          </a:xfrm>
          <a:custGeom>
            <a:avLst/>
            <a:gdLst/>
            <a:ahLst/>
            <a:cxnLst/>
            <a:rect l="0" t="0" r="0" b="0"/>
            <a:pathLst>
              <a:path w="3692807" h="234431">
                <a:moveTo>
                  <a:pt x="0" y="35587"/>
                </a:moveTo>
                <a:lnTo>
                  <a:pt x="57703" y="77214"/>
                </a:lnTo>
                <a:lnTo>
                  <a:pt x="95803" y="96607"/>
                </a:lnTo>
                <a:lnTo>
                  <a:pt x="149921" y="106462"/>
                </a:lnTo>
                <a:lnTo>
                  <a:pt x="176119" y="105000"/>
                </a:lnTo>
                <a:lnTo>
                  <a:pt x="238646" y="74613"/>
                </a:lnTo>
                <a:lnTo>
                  <a:pt x="295244" y="39295"/>
                </a:lnTo>
                <a:lnTo>
                  <a:pt x="347066" y="14527"/>
                </a:lnTo>
                <a:lnTo>
                  <a:pt x="372164" y="4967"/>
                </a:lnTo>
                <a:lnTo>
                  <a:pt x="401034" y="718"/>
                </a:lnTo>
                <a:lnTo>
                  <a:pt x="425913" y="4499"/>
                </a:lnTo>
                <a:lnTo>
                  <a:pt x="460682" y="12911"/>
                </a:lnTo>
                <a:lnTo>
                  <a:pt x="510523" y="20832"/>
                </a:lnTo>
                <a:lnTo>
                  <a:pt x="567888" y="31570"/>
                </a:lnTo>
                <a:lnTo>
                  <a:pt x="624101" y="31959"/>
                </a:lnTo>
                <a:lnTo>
                  <a:pt x="673183" y="24945"/>
                </a:lnTo>
                <a:lnTo>
                  <a:pt x="722450" y="18969"/>
                </a:lnTo>
                <a:lnTo>
                  <a:pt x="749471" y="15445"/>
                </a:lnTo>
                <a:lnTo>
                  <a:pt x="807864" y="126"/>
                </a:lnTo>
                <a:lnTo>
                  <a:pt x="871187" y="0"/>
                </a:lnTo>
                <a:lnTo>
                  <a:pt x="924010" y="15408"/>
                </a:lnTo>
                <a:lnTo>
                  <a:pt x="975625" y="34081"/>
                </a:lnTo>
                <a:lnTo>
                  <a:pt x="1037604" y="64509"/>
                </a:lnTo>
                <a:lnTo>
                  <a:pt x="1079519" y="77818"/>
                </a:lnTo>
                <a:lnTo>
                  <a:pt x="1141932" y="82315"/>
                </a:lnTo>
                <a:lnTo>
                  <a:pt x="1191808" y="78014"/>
                </a:lnTo>
                <a:lnTo>
                  <a:pt x="1247577" y="65975"/>
                </a:lnTo>
                <a:lnTo>
                  <a:pt x="1301742" y="47062"/>
                </a:lnTo>
                <a:lnTo>
                  <a:pt x="1350182" y="41821"/>
                </a:lnTo>
                <a:lnTo>
                  <a:pt x="1395119" y="49574"/>
                </a:lnTo>
                <a:lnTo>
                  <a:pt x="1454786" y="72022"/>
                </a:lnTo>
                <a:lnTo>
                  <a:pt x="1510387" y="91327"/>
                </a:lnTo>
                <a:lnTo>
                  <a:pt x="1551726" y="99228"/>
                </a:lnTo>
                <a:lnTo>
                  <a:pt x="1611425" y="94260"/>
                </a:lnTo>
                <a:lnTo>
                  <a:pt x="1668729" y="83042"/>
                </a:lnTo>
                <a:lnTo>
                  <a:pt x="1721544" y="65512"/>
                </a:lnTo>
                <a:lnTo>
                  <a:pt x="1767479" y="57918"/>
                </a:lnTo>
                <a:lnTo>
                  <a:pt x="1822979" y="62990"/>
                </a:lnTo>
                <a:lnTo>
                  <a:pt x="1874886" y="77063"/>
                </a:lnTo>
                <a:lnTo>
                  <a:pt x="1931163" y="100000"/>
                </a:lnTo>
                <a:lnTo>
                  <a:pt x="1991304" y="120932"/>
                </a:lnTo>
                <a:lnTo>
                  <a:pt x="2016039" y="125604"/>
                </a:lnTo>
                <a:lnTo>
                  <a:pt x="2069398" y="122777"/>
                </a:lnTo>
                <a:lnTo>
                  <a:pt x="2125725" y="116825"/>
                </a:lnTo>
                <a:lnTo>
                  <a:pt x="2183066" y="102334"/>
                </a:lnTo>
                <a:lnTo>
                  <a:pt x="2240813" y="87644"/>
                </a:lnTo>
                <a:lnTo>
                  <a:pt x="2287830" y="86798"/>
                </a:lnTo>
                <a:lnTo>
                  <a:pt x="2345721" y="101647"/>
                </a:lnTo>
                <a:lnTo>
                  <a:pt x="2397865" y="115132"/>
                </a:lnTo>
                <a:lnTo>
                  <a:pt x="2449284" y="134982"/>
                </a:lnTo>
                <a:lnTo>
                  <a:pt x="2503833" y="154983"/>
                </a:lnTo>
                <a:lnTo>
                  <a:pt x="2567173" y="167398"/>
                </a:lnTo>
                <a:lnTo>
                  <a:pt x="2624717" y="168040"/>
                </a:lnTo>
                <a:lnTo>
                  <a:pt x="2686004" y="156152"/>
                </a:lnTo>
                <a:lnTo>
                  <a:pt x="2738655" y="140741"/>
                </a:lnTo>
                <a:lnTo>
                  <a:pt x="2763821" y="136534"/>
                </a:lnTo>
                <a:lnTo>
                  <a:pt x="2817615" y="142495"/>
                </a:lnTo>
                <a:lnTo>
                  <a:pt x="2839309" y="150069"/>
                </a:lnTo>
                <a:lnTo>
                  <a:pt x="2894000" y="184795"/>
                </a:lnTo>
                <a:lnTo>
                  <a:pt x="2949234" y="209784"/>
                </a:lnTo>
                <a:lnTo>
                  <a:pt x="3003081" y="229535"/>
                </a:lnTo>
                <a:lnTo>
                  <a:pt x="3037502" y="234430"/>
                </a:lnTo>
                <a:lnTo>
                  <a:pt x="3056444" y="229906"/>
                </a:lnTo>
                <a:lnTo>
                  <a:pt x="3119065" y="204776"/>
                </a:lnTo>
                <a:lnTo>
                  <a:pt x="3167890" y="190008"/>
                </a:lnTo>
                <a:lnTo>
                  <a:pt x="3202622" y="189611"/>
                </a:lnTo>
                <a:lnTo>
                  <a:pt x="3254892" y="198506"/>
                </a:lnTo>
                <a:lnTo>
                  <a:pt x="3305103" y="207874"/>
                </a:lnTo>
                <a:lnTo>
                  <a:pt x="3335534" y="212079"/>
                </a:lnTo>
                <a:lnTo>
                  <a:pt x="3386398" y="208470"/>
                </a:lnTo>
                <a:lnTo>
                  <a:pt x="3445589" y="194893"/>
                </a:lnTo>
                <a:lnTo>
                  <a:pt x="3497990" y="177133"/>
                </a:lnTo>
                <a:lnTo>
                  <a:pt x="3556451" y="164451"/>
                </a:lnTo>
                <a:lnTo>
                  <a:pt x="3615082" y="163414"/>
                </a:lnTo>
                <a:lnTo>
                  <a:pt x="3675563" y="175363"/>
                </a:lnTo>
                <a:lnTo>
                  <a:pt x="3692806" y="1790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8" name="Group 107"/>
          <p:cNvGrpSpPr/>
          <p:nvPr/>
        </p:nvGrpSpPr>
        <p:grpSpPr>
          <a:xfrm>
            <a:off x="92437" y="6383747"/>
            <a:ext cx="3019924" cy="1651000"/>
            <a:chOff x="92437" y="6383747"/>
            <a:chExt cx="3019924" cy="1651000"/>
          </a:xfrm>
        </p:grpSpPr>
        <p:sp>
          <p:nvSpPr>
            <p:cNvPr id="91" name="Freeform 90"/>
            <p:cNvSpPr/>
            <p:nvPr/>
          </p:nvSpPr>
          <p:spPr>
            <a:xfrm>
              <a:off x="92437" y="6508115"/>
              <a:ext cx="424174" cy="822751"/>
            </a:xfrm>
            <a:custGeom>
              <a:avLst/>
              <a:gdLst/>
              <a:ahLst/>
              <a:cxnLst/>
              <a:rect l="0" t="0" r="0" b="0"/>
              <a:pathLst>
                <a:path w="424174" h="822751">
                  <a:moveTo>
                    <a:pt x="424173" y="0"/>
                  </a:moveTo>
                  <a:lnTo>
                    <a:pt x="383543" y="60945"/>
                  </a:lnTo>
                  <a:lnTo>
                    <a:pt x="343040" y="124238"/>
                  </a:lnTo>
                  <a:lnTo>
                    <a:pt x="305764" y="176652"/>
                  </a:lnTo>
                  <a:lnTo>
                    <a:pt x="272869" y="225845"/>
                  </a:lnTo>
                  <a:lnTo>
                    <a:pt x="241416" y="277894"/>
                  </a:lnTo>
                  <a:lnTo>
                    <a:pt x="205822" y="339294"/>
                  </a:lnTo>
                  <a:lnTo>
                    <a:pt x="175830" y="394930"/>
                  </a:lnTo>
                  <a:lnTo>
                    <a:pt x="148327" y="448003"/>
                  </a:lnTo>
                  <a:lnTo>
                    <a:pt x="122993" y="499937"/>
                  </a:lnTo>
                  <a:lnTo>
                    <a:pt x="101104" y="551365"/>
                  </a:lnTo>
                  <a:lnTo>
                    <a:pt x="80746" y="599734"/>
                  </a:lnTo>
                  <a:lnTo>
                    <a:pt x="60005" y="647097"/>
                  </a:lnTo>
                  <a:lnTo>
                    <a:pt x="36613" y="696494"/>
                  </a:lnTo>
                  <a:lnTo>
                    <a:pt x="14776" y="751797"/>
                  </a:lnTo>
                  <a:lnTo>
                    <a:pt x="0" y="798814"/>
                  </a:lnTo>
                  <a:lnTo>
                    <a:pt x="3231" y="8227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72360" y="6383747"/>
              <a:ext cx="374946" cy="1092917"/>
            </a:xfrm>
            <a:custGeom>
              <a:avLst/>
              <a:gdLst/>
              <a:ahLst/>
              <a:cxnLst/>
              <a:rect l="0" t="0" r="0" b="0"/>
              <a:pathLst>
                <a:path w="374946" h="1092917">
                  <a:moveTo>
                    <a:pt x="196415" y="0"/>
                  </a:moveTo>
                  <a:lnTo>
                    <a:pt x="211691" y="51338"/>
                  </a:lnTo>
                  <a:lnTo>
                    <a:pt x="226926" y="98951"/>
                  </a:lnTo>
                  <a:lnTo>
                    <a:pt x="233447" y="148845"/>
                  </a:lnTo>
                  <a:lnTo>
                    <a:pt x="241640" y="211935"/>
                  </a:lnTo>
                  <a:lnTo>
                    <a:pt x="247696" y="263207"/>
                  </a:lnTo>
                  <a:lnTo>
                    <a:pt x="250799" y="294525"/>
                  </a:lnTo>
                  <a:lnTo>
                    <a:pt x="253931" y="329223"/>
                  </a:lnTo>
                  <a:lnTo>
                    <a:pt x="257082" y="366173"/>
                  </a:lnTo>
                  <a:lnTo>
                    <a:pt x="261308" y="401437"/>
                  </a:lnTo>
                  <a:lnTo>
                    <a:pt x="266252" y="435576"/>
                  </a:lnTo>
                  <a:lnTo>
                    <a:pt x="271674" y="468965"/>
                  </a:lnTo>
                  <a:lnTo>
                    <a:pt x="276351" y="501854"/>
                  </a:lnTo>
                  <a:lnTo>
                    <a:pt x="280532" y="534410"/>
                  </a:lnTo>
                  <a:lnTo>
                    <a:pt x="284383" y="566744"/>
                  </a:lnTo>
                  <a:lnTo>
                    <a:pt x="288013" y="598930"/>
                  </a:lnTo>
                  <a:lnTo>
                    <a:pt x="291496" y="631017"/>
                  </a:lnTo>
                  <a:lnTo>
                    <a:pt x="294881" y="663038"/>
                  </a:lnTo>
                  <a:lnTo>
                    <a:pt x="300326" y="699267"/>
                  </a:lnTo>
                  <a:lnTo>
                    <a:pt x="307146" y="738301"/>
                  </a:lnTo>
                  <a:lnTo>
                    <a:pt x="314881" y="779207"/>
                  </a:lnTo>
                  <a:lnTo>
                    <a:pt x="321101" y="814981"/>
                  </a:lnTo>
                  <a:lnTo>
                    <a:pt x="330846" y="877406"/>
                  </a:lnTo>
                  <a:lnTo>
                    <a:pt x="338721" y="927828"/>
                  </a:lnTo>
                  <a:lnTo>
                    <a:pt x="349130" y="989237"/>
                  </a:lnTo>
                  <a:lnTo>
                    <a:pt x="367250" y="1052524"/>
                  </a:lnTo>
                  <a:lnTo>
                    <a:pt x="374945" y="1092916"/>
                  </a:lnTo>
                  <a:lnTo>
                    <a:pt x="336695" y="1066640"/>
                  </a:lnTo>
                  <a:lnTo>
                    <a:pt x="271864" y="1014043"/>
                  </a:lnTo>
                  <a:lnTo>
                    <a:pt x="189314" y="943901"/>
                  </a:lnTo>
                  <a:lnTo>
                    <a:pt x="131091" y="896076"/>
                  </a:lnTo>
                  <a:lnTo>
                    <a:pt x="89087" y="863130"/>
                  </a:lnTo>
                  <a:lnTo>
                    <a:pt x="34974" y="822625"/>
                  </a:lnTo>
                  <a:lnTo>
                    <a:pt x="3838" y="797537"/>
                  </a:lnTo>
                  <a:lnTo>
                    <a:pt x="0" y="788933"/>
                  </a:lnTo>
                  <a:lnTo>
                    <a:pt x="2755" y="782134"/>
                  </a:lnTo>
                  <a:lnTo>
                    <a:pt x="18928" y="771746"/>
                  </a:lnTo>
                  <a:lnTo>
                    <a:pt x="81298" y="753015"/>
                  </a:lnTo>
                  <a:lnTo>
                    <a:pt x="142346" y="743151"/>
                  </a:lnTo>
                  <a:lnTo>
                    <a:pt x="199056" y="733496"/>
                  </a:lnTo>
                  <a:lnTo>
                    <a:pt x="249520" y="728981"/>
                  </a:lnTo>
                  <a:lnTo>
                    <a:pt x="309392" y="722593"/>
                  </a:lnTo>
                  <a:lnTo>
                    <a:pt x="339918" y="727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03584" y="6967325"/>
              <a:ext cx="377471" cy="535745"/>
            </a:xfrm>
            <a:custGeom>
              <a:avLst/>
              <a:gdLst/>
              <a:ahLst/>
              <a:cxnLst/>
              <a:rect l="0" t="0" r="0" b="0"/>
              <a:pathLst>
                <a:path w="377471" h="535745">
                  <a:moveTo>
                    <a:pt x="23497" y="0"/>
                  </a:moveTo>
                  <a:lnTo>
                    <a:pt x="13090" y="57703"/>
                  </a:lnTo>
                  <a:lnTo>
                    <a:pt x="4114" y="109222"/>
                  </a:lnTo>
                  <a:lnTo>
                    <a:pt x="0" y="138897"/>
                  </a:lnTo>
                  <a:lnTo>
                    <a:pt x="3661" y="187611"/>
                  </a:lnTo>
                  <a:lnTo>
                    <a:pt x="11478" y="247161"/>
                  </a:lnTo>
                  <a:lnTo>
                    <a:pt x="21589" y="303545"/>
                  </a:lnTo>
                  <a:lnTo>
                    <a:pt x="37844" y="361768"/>
                  </a:lnTo>
                  <a:lnTo>
                    <a:pt x="39439" y="375115"/>
                  </a:lnTo>
                  <a:lnTo>
                    <a:pt x="55385" y="401282"/>
                  </a:lnTo>
                  <a:lnTo>
                    <a:pt x="93693" y="442569"/>
                  </a:lnTo>
                  <a:lnTo>
                    <a:pt x="107498" y="441738"/>
                  </a:lnTo>
                  <a:lnTo>
                    <a:pt x="145515" y="423806"/>
                  </a:lnTo>
                  <a:lnTo>
                    <a:pt x="170915" y="400246"/>
                  </a:lnTo>
                  <a:lnTo>
                    <a:pt x="200962" y="345397"/>
                  </a:lnTo>
                  <a:lnTo>
                    <a:pt x="220881" y="299110"/>
                  </a:lnTo>
                  <a:lnTo>
                    <a:pt x="235168" y="236498"/>
                  </a:lnTo>
                  <a:lnTo>
                    <a:pt x="246134" y="179324"/>
                  </a:lnTo>
                  <a:lnTo>
                    <a:pt x="258300" y="126603"/>
                  </a:lnTo>
                  <a:lnTo>
                    <a:pt x="258970" y="76346"/>
                  </a:lnTo>
                  <a:lnTo>
                    <a:pt x="257014" y="63653"/>
                  </a:lnTo>
                  <a:lnTo>
                    <a:pt x="255710" y="63695"/>
                  </a:lnTo>
                  <a:lnTo>
                    <a:pt x="247947" y="110691"/>
                  </a:lnTo>
                  <a:lnTo>
                    <a:pt x="240181" y="134234"/>
                  </a:lnTo>
                  <a:lnTo>
                    <a:pt x="235195" y="192656"/>
                  </a:lnTo>
                  <a:lnTo>
                    <a:pt x="234331" y="250900"/>
                  </a:lnTo>
                  <a:lnTo>
                    <a:pt x="234129" y="297533"/>
                  </a:lnTo>
                  <a:lnTo>
                    <a:pt x="236141" y="353667"/>
                  </a:lnTo>
                  <a:lnTo>
                    <a:pt x="250320" y="402898"/>
                  </a:lnTo>
                  <a:lnTo>
                    <a:pt x="283142" y="458165"/>
                  </a:lnTo>
                  <a:lnTo>
                    <a:pt x="323238" y="507575"/>
                  </a:lnTo>
                  <a:lnTo>
                    <a:pt x="348645" y="526453"/>
                  </a:lnTo>
                  <a:lnTo>
                    <a:pt x="377470" y="5357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201036" y="6584650"/>
              <a:ext cx="42656" cy="985388"/>
            </a:xfrm>
            <a:custGeom>
              <a:avLst/>
              <a:gdLst/>
              <a:ahLst/>
              <a:cxnLst/>
              <a:rect l="0" t="0" r="0" b="0"/>
              <a:pathLst>
                <a:path w="42656" h="985388">
                  <a:moveTo>
                    <a:pt x="23521" y="0"/>
                  </a:moveTo>
                  <a:lnTo>
                    <a:pt x="23521" y="55866"/>
                  </a:lnTo>
                  <a:lnTo>
                    <a:pt x="17852" y="100302"/>
                  </a:lnTo>
                  <a:lnTo>
                    <a:pt x="8377" y="161175"/>
                  </a:lnTo>
                  <a:lnTo>
                    <a:pt x="5097" y="202381"/>
                  </a:lnTo>
                  <a:lnTo>
                    <a:pt x="97" y="249040"/>
                  </a:lnTo>
                  <a:lnTo>
                    <a:pt x="0" y="300959"/>
                  </a:lnTo>
                  <a:lnTo>
                    <a:pt x="2437" y="356986"/>
                  </a:lnTo>
                  <a:lnTo>
                    <a:pt x="3521" y="417321"/>
                  </a:lnTo>
                  <a:lnTo>
                    <a:pt x="3810" y="452543"/>
                  </a:lnTo>
                  <a:lnTo>
                    <a:pt x="4002" y="490907"/>
                  </a:lnTo>
                  <a:lnTo>
                    <a:pt x="4130" y="531364"/>
                  </a:lnTo>
                  <a:lnTo>
                    <a:pt x="4216" y="567903"/>
                  </a:lnTo>
                  <a:lnTo>
                    <a:pt x="4273" y="601829"/>
                  </a:lnTo>
                  <a:lnTo>
                    <a:pt x="6462" y="665036"/>
                  </a:lnTo>
                  <a:lnTo>
                    <a:pt x="14522" y="725017"/>
                  </a:lnTo>
                  <a:lnTo>
                    <a:pt x="19521" y="777895"/>
                  </a:lnTo>
                  <a:lnTo>
                    <a:pt x="21743" y="825138"/>
                  </a:lnTo>
                  <a:lnTo>
                    <a:pt x="25120" y="885465"/>
                  </a:lnTo>
                  <a:lnTo>
                    <a:pt x="38561" y="945019"/>
                  </a:lnTo>
                  <a:lnTo>
                    <a:pt x="42655" y="9853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033220" y="7091694"/>
              <a:ext cx="334841" cy="9568"/>
            </a:xfrm>
            <a:custGeom>
              <a:avLst/>
              <a:gdLst/>
              <a:ahLst/>
              <a:cxnLst/>
              <a:rect l="0" t="0" r="0" b="0"/>
              <a:pathLst>
                <a:path w="334841" h="9568">
                  <a:moveTo>
                    <a:pt x="0" y="9567"/>
                  </a:moveTo>
                  <a:lnTo>
                    <a:pt x="55866" y="9567"/>
                  </a:lnTo>
                  <a:lnTo>
                    <a:pt x="116001" y="9567"/>
                  </a:lnTo>
                  <a:lnTo>
                    <a:pt x="177361" y="8504"/>
                  </a:lnTo>
                  <a:lnTo>
                    <a:pt x="224873" y="2992"/>
                  </a:lnTo>
                  <a:lnTo>
                    <a:pt x="276745" y="887"/>
                  </a:lnTo>
                  <a:lnTo>
                    <a:pt x="3348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378055" y="6622918"/>
              <a:ext cx="229177" cy="851451"/>
            </a:xfrm>
            <a:custGeom>
              <a:avLst/>
              <a:gdLst/>
              <a:ahLst/>
              <a:cxnLst/>
              <a:rect l="0" t="0" r="0" b="0"/>
              <a:pathLst>
                <a:path w="229177" h="851451">
                  <a:moveTo>
                    <a:pt x="18705" y="0"/>
                  </a:moveTo>
                  <a:lnTo>
                    <a:pt x="18705" y="60944"/>
                  </a:lnTo>
                  <a:lnTo>
                    <a:pt x="18705" y="107873"/>
                  </a:lnTo>
                  <a:lnTo>
                    <a:pt x="15871" y="167315"/>
                  </a:lnTo>
                  <a:lnTo>
                    <a:pt x="11133" y="224258"/>
                  </a:lnTo>
                  <a:lnTo>
                    <a:pt x="8962" y="271874"/>
                  </a:lnTo>
                  <a:lnTo>
                    <a:pt x="6895" y="302429"/>
                  </a:lnTo>
                  <a:lnTo>
                    <a:pt x="4454" y="335555"/>
                  </a:lnTo>
                  <a:lnTo>
                    <a:pt x="1741" y="397874"/>
                  </a:lnTo>
                  <a:lnTo>
                    <a:pt x="536" y="457461"/>
                  </a:lnTo>
                  <a:lnTo>
                    <a:pt x="0" y="515833"/>
                  </a:lnTo>
                  <a:lnTo>
                    <a:pt x="2597" y="570832"/>
                  </a:lnTo>
                  <a:lnTo>
                    <a:pt x="6231" y="626810"/>
                  </a:lnTo>
                  <a:lnTo>
                    <a:pt x="7200" y="658108"/>
                  </a:lnTo>
                  <a:lnTo>
                    <a:pt x="9340" y="717686"/>
                  </a:lnTo>
                  <a:lnTo>
                    <a:pt x="17584" y="778982"/>
                  </a:lnTo>
                  <a:lnTo>
                    <a:pt x="28767" y="810845"/>
                  </a:lnTo>
                  <a:lnTo>
                    <a:pt x="24594" y="804348"/>
                  </a:lnTo>
                  <a:lnTo>
                    <a:pt x="13294" y="755768"/>
                  </a:lnTo>
                  <a:lnTo>
                    <a:pt x="11433" y="699912"/>
                  </a:lnTo>
                  <a:lnTo>
                    <a:pt x="18204" y="648755"/>
                  </a:lnTo>
                  <a:lnTo>
                    <a:pt x="36165" y="586689"/>
                  </a:lnTo>
                  <a:lnTo>
                    <a:pt x="46662" y="558386"/>
                  </a:lnTo>
                  <a:lnTo>
                    <a:pt x="77540" y="514697"/>
                  </a:lnTo>
                  <a:lnTo>
                    <a:pt x="105090" y="491311"/>
                  </a:lnTo>
                  <a:lnTo>
                    <a:pt x="122003" y="489114"/>
                  </a:lnTo>
                  <a:lnTo>
                    <a:pt x="160638" y="500847"/>
                  </a:lnTo>
                  <a:lnTo>
                    <a:pt x="185605" y="518108"/>
                  </a:lnTo>
                  <a:lnTo>
                    <a:pt x="215373" y="560252"/>
                  </a:lnTo>
                  <a:lnTo>
                    <a:pt x="225086" y="596981"/>
                  </a:lnTo>
                  <a:lnTo>
                    <a:pt x="227964" y="655108"/>
                  </a:lnTo>
                  <a:lnTo>
                    <a:pt x="218660" y="705874"/>
                  </a:lnTo>
                  <a:lnTo>
                    <a:pt x="212596" y="747845"/>
                  </a:lnTo>
                  <a:lnTo>
                    <a:pt x="223696" y="811142"/>
                  </a:lnTo>
                  <a:lnTo>
                    <a:pt x="229176" y="851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702900" y="7129961"/>
              <a:ext cx="185804" cy="373207"/>
            </a:xfrm>
            <a:custGeom>
              <a:avLst/>
              <a:gdLst/>
              <a:ahLst/>
              <a:cxnLst/>
              <a:rect l="0" t="0" r="0" b="0"/>
              <a:pathLst>
                <a:path w="185804" h="373207">
                  <a:moveTo>
                    <a:pt x="28700" y="38268"/>
                  </a:moveTo>
                  <a:lnTo>
                    <a:pt x="26574" y="70945"/>
                  </a:lnTo>
                  <a:lnTo>
                    <a:pt x="13556" y="130943"/>
                  </a:lnTo>
                  <a:lnTo>
                    <a:pt x="10355" y="189447"/>
                  </a:lnTo>
                  <a:lnTo>
                    <a:pt x="9800" y="241446"/>
                  </a:lnTo>
                  <a:lnTo>
                    <a:pt x="17250" y="300880"/>
                  </a:lnTo>
                  <a:lnTo>
                    <a:pt x="22903" y="327542"/>
                  </a:lnTo>
                  <a:lnTo>
                    <a:pt x="34627" y="347896"/>
                  </a:lnTo>
                  <a:lnTo>
                    <a:pt x="51531" y="362966"/>
                  </a:lnTo>
                  <a:lnTo>
                    <a:pt x="73217" y="373206"/>
                  </a:lnTo>
                  <a:lnTo>
                    <a:pt x="99863" y="372797"/>
                  </a:lnTo>
                  <a:lnTo>
                    <a:pt x="126233" y="364466"/>
                  </a:lnTo>
                  <a:lnTo>
                    <a:pt x="145040" y="350133"/>
                  </a:lnTo>
                  <a:lnTo>
                    <a:pt x="172659" y="313978"/>
                  </a:lnTo>
                  <a:lnTo>
                    <a:pt x="185803" y="259447"/>
                  </a:lnTo>
                  <a:lnTo>
                    <a:pt x="183208" y="209207"/>
                  </a:lnTo>
                  <a:lnTo>
                    <a:pt x="174968" y="157823"/>
                  </a:lnTo>
                  <a:lnTo>
                    <a:pt x="156251" y="103927"/>
                  </a:lnTo>
                  <a:lnTo>
                    <a:pt x="118580" y="47143"/>
                  </a:lnTo>
                  <a:lnTo>
                    <a:pt x="102662" y="30519"/>
                  </a:lnTo>
                  <a:lnTo>
                    <a:pt x="84958" y="19588"/>
                  </a:lnTo>
                  <a:lnTo>
                    <a:pt x="30010" y="497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942071" y="7149095"/>
              <a:ext cx="12088" cy="315707"/>
            </a:xfrm>
            <a:custGeom>
              <a:avLst/>
              <a:gdLst/>
              <a:ahLst/>
              <a:cxnLst/>
              <a:rect l="0" t="0" r="0" b="0"/>
              <a:pathLst>
                <a:path w="12088" h="315707">
                  <a:moveTo>
                    <a:pt x="0" y="0"/>
                  </a:moveTo>
                  <a:lnTo>
                    <a:pt x="12087" y="53464"/>
                  </a:lnTo>
                  <a:lnTo>
                    <a:pt x="10786" y="111037"/>
                  </a:lnTo>
                  <a:lnTo>
                    <a:pt x="9808" y="170200"/>
                  </a:lnTo>
                  <a:lnTo>
                    <a:pt x="9615" y="227909"/>
                  </a:lnTo>
                  <a:lnTo>
                    <a:pt x="2001" y="285523"/>
                  </a:lnTo>
                  <a:lnTo>
                    <a:pt x="0" y="3157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942071" y="7149095"/>
              <a:ext cx="191338" cy="5513"/>
            </a:xfrm>
            <a:custGeom>
              <a:avLst/>
              <a:gdLst/>
              <a:ahLst/>
              <a:cxnLst/>
              <a:rect l="0" t="0" r="0" b="0"/>
              <a:pathLst>
                <a:path w="191338" h="5513">
                  <a:moveTo>
                    <a:pt x="0" y="0"/>
                  </a:moveTo>
                  <a:lnTo>
                    <a:pt x="42520" y="2835"/>
                  </a:lnTo>
                  <a:lnTo>
                    <a:pt x="103936" y="5512"/>
                  </a:lnTo>
                  <a:lnTo>
                    <a:pt x="163078" y="2105"/>
                  </a:lnTo>
                  <a:lnTo>
                    <a:pt x="1913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248211" y="7139528"/>
              <a:ext cx="28701" cy="401809"/>
            </a:xfrm>
            <a:custGeom>
              <a:avLst/>
              <a:gdLst/>
              <a:ahLst/>
              <a:cxnLst/>
              <a:rect l="0" t="0" r="0" b="0"/>
              <a:pathLst>
                <a:path w="28701" h="401809">
                  <a:moveTo>
                    <a:pt x="0" y="0"/>
                  </a:moveTo>
                  <a:lnTo>
                    <a:pt x="0" y="61102"/>
                  </a:lnTo>
                  <a:lnTo>
                    <a:pt x="0" y="106526"/>
                  </a:lnTo>
                  <a:lnTo>
                    <a:pt x="0" y="159593"/>
                  </a:lnTo>
                  <a:lnTo>
                    <a:pt x="0" y="222193"/>
                  </a:lnTo>
                  <a:lnTo>
                    <a:pt x="2834" y="282274"/>
                  </a:lnTo>
                  <a:lnTo>
                    <a:pt x="7572" y="333439"/>
                  </a:lnTo>
                  <a:lnTo>
                    <a:pt x="10806" y="362917"/>
                  </a:lnTo>
                  <a:lnTo>
                    <a:pt x="28700" y="401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200376" y="6976891"/>
              <a:ext cx="28702" cy="9568"/>
            </a:xfrm>
            <a:custGeom>
              <a:avLst/>
              <a:gdLst/>
              <a:ahLst/>
              <a:cxnLst/>
              <a:rect l="0" t="0" r="0" b="0"/>
              <a:pathLst>
                <a:path w="28702" h="9568">
                  <a:moveTo>
                    <a:pt x="0" y="0"/>
                  </a:moveTo>
                  <a:lnTo>
                    <a:pt x="28701" y="9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200376" y="69768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343879" y="7235197"/>
              <a:ext cx="239172" cy="9567"/>
            </a:xfrm>
            <a:custGeom>
              <a:avLst/>
              <a:gdLst/>
              <a:ahLst/>
              <a:cxnLst/>
              <a:rect l="0" t="0" r="0" b="0"/>
              <a:pathLst>
                <a:path w="239172" h="9567">
                  <a:moveTo>
                    <a:pt x="0" y="9566"/>
                  </a:moveTo>
                  <a:lnTo>
                    <a:pt x="46889" y="2992"/>
                  </a:lnTo>
                  <a:lnTo>
                    <a:pt x="103420" y="886"/>
                  </a:lnTo>
                  <a:lnTo>
                    <a:pt x="154776" y="262"/>
                  </a:lnTo>
                  <a:lnTo>
                    <a:pt x="211241" y="52"/>
                  </a:lnTo>
                  <a:lnTo>
                    <a:pt x="2391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468248" y="6737720"/>
              <a:ext cx="28702" cy="784483"/>
            </a:xfrm>
            <a:custGeom>
              <a:avLst/>
              <a:gdLst/>
              <a:ahLst/>
              <a:cxnLst/>
              <a:rect l="0" t="0" r="0" b="0"/>
              <a:pathLst>
                <a:path w="28702" h="784483">
                  <a:moveTo>
                    <a:pt x="0" y="0"/>
                  </a:moveTo>
                  <a:lnTo>
                    <a:pt x="0" y="60944"/>
                  </a:lnTo>
                  <a:lnTo>
                    <a:pt x="0" y="113543"/>
                  </a:lnTo>
                  <a:lnTo>
                    <a:pt x="0" y="162077"/>
                  </a:lnTo>
                  <a:lnTo>
                    <a:pt x="0" y="222470"/>
                  </a:lnTo>
                  <a:lnTo>
                    <a:pt x="0" y="268598"/>
                  </a:lnTo>
                  <a:lnTo>
                    <a:pt x="2835" y="317447"/>
                  </a:lnTo>
                  <a:lnTo>
                    <a:pt x="6575" y="371755"/>
                  </a:lnTo>
                  <a:lnTo>
                    <a:pt x="7572" y="404096"/>
                  </a:lnTo>
                  <a:lnTo>
                    <a:pt x="8237" y="438411"/>
                  </a:lnTo>
                  <a:lnTo>
                    <a:pt x="11810" y="499218"/>
                  </a:lnTo>
                  <a:lnTo>
                    <a:pt x="15879" y="552462"/>
                  </a:lnTo>
                  <a:lnTo>
                    <a:pt x="17687" y="597387"/>
                  </a:lnTo>
                  <a:lnTo>
                    <a:pt x="18705" y="653457"/>
                  </a:lnTo>
                  <a:lnTo>
                    <a:pt x="19007" y="703731"/>
                  </a:lnTo>
                  <a:lnTo>
                    <a:pt x="26689" y="765436"/>
                  </a:lnTo>
                  <a:lnTo>
                    <a:pt x="28701" y="784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439547" y="7302165"/>
              <a:ext cx="459026" cy="732582"/>
            </a:xfrm>
            <a:custGeom>
              <a:avLst/>
              <a:gdLst/>
              <a:ahLst/>
              <a:cxnLst/>
              <a:rect l="0" t="0" r="0" b="0"/>
              <a:pathLst>
                <a:path w="459026" h="732582">
                  <a:moveTo>
                    <a:pt x="172204" y="0"/>
                  </a:moveTo>
                  <a:lnTo>
                    <a:pt x="177283" y="60944"/>
                  </a:lnTo>
                  <a:lnTo>
                    <a:pt x="190599" y="114079"/>
                  </a:lnTo>
                  <a:lnTo>
                    <a:pt x="213081" y="174816"/>
                  </a:lnTo>
                  <a:lnTo>
                    <a:pt x="228489" y="215733"/>
                  </a:lnTo>
                  <a:lnTo>
                    <a:pt x="267337" y="267652"/>
                  </a:lnTo>
                  <a:lnTo>
                    <a:pt x="306034" y="308694"/>
                  </a:lnTo>
                  <a:lnTo>
                    <a:pt x="328061" y="317905"/>
                  </a:lnTo>
                  <a:lnTo>
                    <a:pt x="339888" y="320361"/>
                  </a:lnTo>
                  <a:lnTo>
                    <a:pt x="358698" y="317421"/>
                  </a:lnTo>
                  <a:lnTo>
                    <a:pt x="366690" y="313660"/>
                  </a:lnTo>
                  <a:lnTo>
                    <a:pt x="401368" y="278137"/>
                  </a:lnTo>
                  <a:lnTo>
                    <a:pt x="416140" y="258616"/>
                  </a:lnTo>
                  <a:lnTo>
                    <a:pt x="424123" y="233640"/>
                  </a:lnTo>
                  <a:lnTo>
                    <a:pt x="434326" y="179378"/>
                  </a:lnTo>
                  <a:lnTo>
                    <a:pt x="438372" y="130392"/>
                  </a:lnTo>
                  <a:lnTo>
                    <a:pt x="439739" y="71977"/>
                  </a:lnTo>
                  <a:lnTo>
                    <a:pt x="439976" y="43058"/>
                  </a:lnTo>
                  <a:lnTo>
                    <a:pt x="442172" y="66970"/>
                  </a:lnTo>
                  <a:lnTo>
                    <a:pt x="450220" y="86102"/>
                  </a:lnTo>
                  <a:lnTo>
                    <a:pt x="446389" y="145274"/>
                  </a:lnTo>
                  <a:lnTo>
                    <a:pt x="448551" y="190707"/>
                  </a:lnTo>
                  <a:lnTo>
                    <a:pt x="454472" y="235702"/>
                  </a:lnTo>
                  <a:lnTo>
                    <a:pt x="457104" y="280503"/>
                  </a:lnTo>
                  <a:lnTo>
                    <a:pt x="458274" y="328052"/>
                  </a:lnTo>
                  <a:lnTo>
                    <a:pt x="458794" y="380721"/>
                  </a:lnTo>
                  <a:lnTo>
                    <a:pt x="459025" y="443104"/>
                  </a:lnTo>
                  <a:lnTo>
                    <a:pt x="453458" y="498468"/>
                  </a:lnTo>
                  <a:lnTo>
                    <a:pt x="443897" y="547878"/>
                  </a:lnTo>
                  <a:lnTo>
                    <a:pt x="432562" y="594640"/>
                  </a:lnTo>
                  <a:lnTo>
                    <a:pt x="409149" y="652643"/>
                  </a:lnTo>
                  <a:lnTo>
                    <a:pt x="366779" y="703490"/>
                  </a:lnTo>
                  <a:lnTo>
                    <a:pt x="334862" y="721911"/>
                  </a:lnTo>
                  <a:lnTo>
                    <a:pt x="287013" y="732281"/>
                  </a:lnTo>
                  <a:lnTo>
                    <a:pt x="254057" y="732581"/>
                  </a:lnTo>
                  <a:lnTo>
                    <a:pt x="200709" y="720798"/>
                  </a:lnTo>
                  <a:lnTo>
                    <a:pt x="149705" y="701716"/>
                  </a:lnTo>
                  <a:lnTo>
                    <a:pt x="97861" y="670077"/>
                  </a:lnTo>
                  <a:lnTo>
                    <a:pt x="44895" y="613800"/>
                  </a:lnTo>
                  <a:lnTo>
                    <a:pt x="12855" y="572217"/>
                  </a:lnTo>
                  <a:lnTo>
                    <a:pt x="0" y="545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090094" y="717779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099660" y="741696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379049" y="6737720"/>
            <a:ext cx="5833833" cy="975821"/>
            <a:chOff x="3379049" y="6737720"/>
            <a:chExt cx="5833833" cy="975821"/>
          </a:xfrm>
        </p:grpSpPr>
        <p:sp>
          <p:nvSpPr>
            <p:cNvPr id="109" name="Freeform 108"/>
            <p:cNvSpPr/>
            <p:nvPr/>
          </p:nvSpPr>
          <p:spPr>
            <a:xfrm>
              <a:off x="3379049" y="7034293"/>
              <a:ext cx="375815" cy="449345"/>
            </a:xfrm>
            <a:custGeom>
              <a:avLst/>
              <a:gdLst/>
              <a:ahLst/>
              <a:cxnLst/>
              <a:rect l="0" t="0" r="0" b="0"/>
              <a:pathLst>
                <a:path w="375815" h="449345">
                  <a:moveTo>
                    <a:pt x="7617" y="0"/>
                  </a:moveTo>
                  <a:lnTo>
                    <a:pt x="7617" y="46889"/>
                  </a:lnTo>
                  <a:lnTo>
                    <a:pt x="6554" y="104483"/>
                  </a:lnTo>
                  <a:lnTo>
                    <a:pt x="1042" y="161350"/>
                  </a:lnTo>
                  <a:lnTo>
                    <a:pt x="0" y="213397"/>
                  </a:lnTo>
                  <a:lnTo>
                    <a:pt x="4888" y="270864"/>
                  </a:lnTo>
                  <a:lnTo>
                    <a:pt x="6404" y="316682"/>
                  </a:lnTo>
                  <a:lnTo>
                    <a:pt x="12337" y="375050"/>
                  </a:lnTo>
                  <a:lnTo>
                    <a:pt x="23534" y="403734"/>
                  </a:lnTo>
                  <a:lnTo>
                    <a:pt x="47766" y="434977"/>
                  </a:lnTo>
                  <a:lnTo>
                    <a:pt x="56706" y="443054"/>
                  </a:lnTo>
                  <a:lnTo>
                    <a:pt x="65855" y="447376"/>
                  </a:lnTo>
                  <a:lnTo>
                    <a:pt x="84524" y="449344"/>
                  </a:lnTo>
                  <a:lnTo>
                    <a:pt x="92904" y="446254"/>
                  </a:lnTo>
                  <a:lnTo>
                    <a:pt x="107884" y="434317"/>
                  </a:lnTo>
                  <a:lnTo>
                    <a:pt x="133761" y="400671"/>
                  </a:lnTo>
                  <a:lnTo>
                    <a:pt x="146567" y="369582"/>
                  </a:lnTo>
                  <a:lnTo>
                    <a:pt x="157094" y="321394"/>
                  </a:lnTo>
                  <a:lnTo>
                    <a:pt x="165882" y="268848"/>
                  </a:lnTo>
                  <a:lnTo>
                    <a:pt x="168311" y="239251"/>
                  </a:lnTo>
                  <a:lnTo>
                    <a:pt x="171084" y="231783"/>
                  </a:lnTo>
                  <a:lnTo>
                    <a:pt x="175059" y="228931"/>
                  </a:lnTo>
                  <a:lnTo>
                    <a:pt x="179835" y="229155"/>
                  </a:lnTo>
                  <a:lnTo>
                    <a:pt x="187977" y="249246"/>
                  </a:lnTo>
                  <a:lnTo>
                    <a:pt x="196786" y="312618"/>
                  </a:lnTo>
                  <a:lnTo>
                    <a:pt x="203391" y="355303"/>
                  </a:lnTo>
                  <a:lnTo>
                    <a:pt x="214745" y="379012"/>
                  </a:lnTo>
                  <a:lnTo>
                    <a:pt x="239066" y="407455"/>
                  </a:lnTo>
                  <a:lnTo>
                    <a:pt x="266469" y="426513"/>
                  </a:lnTo>
                  <a:lnTo>
                    <a:pt x="275853" y="431034"/>
                  </a:lnTo>
                  <a:lnTo>
                    <a:pt x="287425" y="430859"/>
                  </a:lnTo>
                  <a:lnTo>
                    <a:pt x="314455" y="422160"/>
                  </a:lnTo>
                  <a:lnTo>
                    <a:pt x="335681" y="404829"/>
                  </a:lnTo>
                  <a:lnTo>
                    <a:pt x="359583" y="368333"/>
                  </a:lnTo>
                  <a:lnTo>
                    <a:pt x="371328" y="338032"/>
                  </a:lnTo>
                  <a:lnTo>
                    <a:pt x="375814" y="284054"/>
                  </a:lnTo>
                  <a:lnTo>
                    <a:pt x="365687" y="222470"/>
                  </a:lnTo>
                  <a:lnTo>
                    <a:pt x="354419" y="166546"/>
                  </a:lnTo>
                  <a:lnTo>
                    <a:pt x="332103" y="111794"/>
                  </a:lnTo>
                  <a:lnTo>
                    <a:pt x="313524" y="74580"/>
                  </a:lnTo>
                  <a:lnTo>
                    <a:pt x="294623" y="47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807608" y="6823822"/>
              <a:ext cx="411376" cy="725812"/>
            </a:xfrm>
            <a:custGeom>
              <a:avLst/>
              <a:gdLst/>
              <a:ahLst/>
              <a:cxnLst/>
              <a:rect l="0" t="0" r="0" b="0"/>
              <a:pathLst>
                <a:path w="411376" h="725812">
                  <a:moveTo>
                    <a:pt x="0" y="0"/>
                  </a:moveTo>
                  <a:lnTo>
                    <a:pt x="5669" y="39684"/>
                  </a:lnTo>
                  <a:lnTo>
                    <a:pt x="13149" y="98424"/>
                  </a:lnTo>
                  <a:lnTo>
                    <a:pt x="16474" y="145790"/>
                  </a:lnTo>
                  <a:lnTo>
                    <a:pt x="18346" y="203235"/>
                  </a:lnTo>
                  <a:lnTo>
                    <a:pt x="23979" y="264074"/>
                  </a:lnTo>
                  <a:lnTo>
                    <a:pt x="26602" y="312955"/>
                  </a:lnTo>
                  <a:lnTo>
                    <a:pt x="29894" y="368696"/>
                  </a:lnTo>
                  <a:lnTo>
                    <a:pt x="33748" y="399930"/>
                  </a:lnTo>
                  <a:lnTo>
                    <a:pt x="38443" y="432445"/>
                  </a:lnTo>
                  <a:lnTo>
                    <a:pt x="43660" y="494085"/>
                  </a:lnTo>
                  <a:lnTo>
                    <a:pt x="45979" y="552307"/>
                  </a:lnTo>
                  <a:lnTo>
                    <a:pt x="47009" y="606530"/>
                  </a:lnTo>
                  <a:lnTo>
                    <a:pt x="47590" y="669630"/>
                  </a:lnTo>
                  <a:lnTo>
                    <a:pt x="47786" y="725811"/>
                  </a:lnTo>
                  <a:lnTo>
                    <a:pt x="47827" y="664683"/>
                  </a:lnTo>
                  <a:lnTo>
                    <a:pt x="47832" y="610798"/>
                  </a:lnTo>
                  <a:lnTo>
                    <a:pt x="47834" y="559518"/>
                  </a:lnTo>
                  <a:lnTo>
                    <a:pt x="52913" y="505584"/>
                  </a:lnTo>
                  <a:lnTo>
                    <a:pt x="61150" y="449210"/>
                  </a:lnTo>
                  <a:lnTo>
                    <a:pt x="80480" y="402271"/>
                  </a:lnTo>
                  <a:lnTo>
                    <a:pt x="106404" y="366512"/>
                  </a:lnTo>
                  <a:lnTo>
                    <a:pt x="116645" y="360206"/>
                  </a:lnTo>
                  <a:lnTo>
                    <a:pt x="139361" y="356035"/>
                  </a:lnTo>
                  <a:lnTo>
                    <a:pt x="150308" y="360663"/>
                  </a:lnTo>
                  <a:lnTo>
                    <a:pt x="170976" y="379978"/>
                  </a:lnTo>
                  <a:lnTo>
                    <a:pt x="182288" y="409114"/>
                  </a:lnTo>
                  <a:lnTo>
                    <a:pt x="194628" y="469628"/>
                  </a:lnTo>
                  <a:lnTo>
                    <a:pt x="193966" y="519697"/>
                  </a:lnTo>
                  <a:lnTo>
                    <a:pt x="197368" y="577416"/>
                  </a:lnTo>
                  <a:lnTo>
                    <a:pt x="191471" y="610453"/>
                  </a:lnTo>
                  <a:lnTo>
                    <a:pt x="182184" y="630601"/>
                  </a:lnTo>
                  <a:lnTo>
                    <a:pt x="210711" y="573535"/>
                  </a:lnTo>
                  <a:lnTo>
                    <a:pt x="235027" y="544745"/>
                  </a:lnTo>
                  <a:lnTo>
                    <a:pt x="272313" y="528844"/>
                  </a:lnTo>
                  <a:lnTo>
                    <a:pt x="327450" y="508869"/>
                  </a:lnTo>
                  <a:lnTo>
                    <a:pt x="361351" y="490695"/>
                  </a:lnTo>
                  <a:lnTo>
                    <a:pt x="378866" y="469659"/>
                  </a:lnTo>
                  <a:lnTo>
                    <a:pt x="386513" y="456609"/>
                  </a:lnTo>
                  <a:lnTo>
                    <a:pt x="392176" y="425101"/>
                  </a:lnTo>
                  <a:lnTo>
                    <a:pt x="389023" y="393027"/>
                  </a:lnTo>
                  <a:lnTo>
                    <a:pt x="376992" y="368142"/>
                  </a:lnTo>
                  <a:lnTo>
                    <a:pt x="367193" y="361293"/>
                  </a:lnTo>
                  <a:lnTo>
                    <a:pt x="342132" y="356518"/>
                  </a:lnTo>
                  <a:lnTo>
                    <a:pt x="318947" y="360774"/>
                  </a:lnTo>
                  <a:lnTo>
                    <a:pt x="298013" y="370815"/>
                  </a:lnTo>
                  <a:lnTo>
                    <a:pt x="269362" y="395459"/>
                  </a:lnTo>
                  <a:lnTo>
                    <a:pt x="254006" y="417411"/>
                  </a:lnTo>
                  <a:lnTo>
                    <a:pt x="243567" y="463833"/>
                  </a:lnTo>
                  <a:lnTo>
                    <a:pt x="243960" y="505201"/>
                  </a:lnTo>
                  <a:lnTo>
                    <a:pt x="252992" y="564961"/>
                  </a:lnTo>
                  <a:lnTo>
                    <a:pt x="269132" y="603928"/>
                  </a:lnTo>
                  <a:lnTo>
                    <a:pt x="284377" y="622386"/>
                  </a:lnTo>
                  <a:lnTo>
                    <a:pt x="337470" y="657385"/>
                  </a:lnTo>
                  <a:lnTo>
                    <a:pt x="365772" y="668467"/>
                  </a:lnTo>
                  <a:lnTo>
                    <a:pt x="411375" y="669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285951" y="7157351"/>
              <a:ext cx="239172" cy="343010"/>
            </a:xfrm>
            <a:custGeom>
              <a:avLst/>
              <a:gdLst/>
              <a:ahLst/>
              <a:cxnLst/>
              <a:rect l="0" t="0" r="0" b="0"/>
              <a:pathLst>
                <a:path w="239172" h="343010">
                  <a:moveTo>
                    <a:pt x="0" y="58712"/>
                  </a:moveTo>
                  <a:lnTo>
                    <a:pt x="14212" y="108987"/>
                  </a:lnTo>
                  <a:lnTo>
                    <a:pt x="26061" y="154277"/>
                  </a:lnTo>
                  <a:lnTo>
                    <a:pt x="40438" y="216475"/>
                  </a:lnTo>
                  <a:lnTo>
                    <a:pt x="45643" y="268920"/>
                  </a:lnTo>
                  <a:lnTo>
                    <a:pt x="47401" y="325272"/>
                  </a:lnTo>
                  <a:lnTo>
                    <a:pt x="47545" y="338465"/>
                  </a:lnTo>
                  <a:lnTo>
                    <a:pt x="45516" y="343009"/>
                  </a:lnTo>
                  <a:lnTo>
                    <a:pt x="42037" y="341785"/>
                  </a:lnTo>
                  <a:lnTo>
                    <a:pt x="37591" y="336718"/>
                  </a:lnTo>
                  <a:lnTo>
                    <a:pt x="32652" y="319749"/>
                  </a:lnTo>
                  <a:lnTo>
                    <a:pt x="21583" y="260841"/>
                  </a:lnTo>
                  <a:lnTo>
                    <a:pt x="12255" y="204032"/>
                  </a:lnTo>
                  <a:lnTo>
                    <a:pt x="13198" y="155982"/>
                  </a:lnTo>
                  <a:lnTo>
                    <a:pt x="20209" y="103123"/>
                  </a:lnTo>
                  <a:lnTo>
                    <a:pt x="37180" y="47169"/>
                  </a:lnTo>
                  <a:lnTo>
                    <a:pt x="59913" y="8048"/>
                  </a:lnTo>
                  <a:lnTo>
                    <a:pt x="72895" y="1550"/>
                  </a:lnTo>
                  <a:lnTo>
                    <a:pt x="107161" y="0"/>
                  </a:lnTo>
                  <a:lnTo>
                    <a:pt x="122464" y="5752"/>
                  </a:lnTo>
                  <a:lnTo>
                    <a:pt x="158174" y="37114"/>
                  </a:lnTo>
                  <a:lnTo>
                    <a:pt x="181629" y="69675"/>
                  </a:lnTo>
                  <a:lnTo>
                    <a:pt x="194720" y="110975"/>
                  </a:lnTo>
                  <a:lnTo>
                    <a:pt x="199682" y="169232"/>
                  </a:lnTo>
                  <a:lnTo>
                    <a:pt x="200663" y="231369"/>
                  </a:lnTo>
                  <a:lnTo>
                    <a:pt x="205911" y="271561"/>
                  </a:lnTo>
                  <a:lnTo>
                    <a:pt x="216948" y="294688"/>
                  </a:lnTo>
                  <a:lnTo>
                    <a:pt x="239171" y="3265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749586" y="7126444"/>
              <a:ext cx="311281" cy="376626"/>
            </a:xfrm>
            <a:custGeom>
              <a:avLst/>
              <a:gdLst/>
              <a:ahLst/>
              <a:cxnLst/>
              <a:rect l="0" t="0" r="0" b="0"/>
              <a:pathLst>
                <a:path w="311281" h="376626">
                  <a:moveTo>
                    <a:pt x="225178" y="118319"/>
                  </a:moveTo>
                  <a:lnTo>
                    <a:pt x="225178" y="98004"/>
                  </a:lnTo>
                  <a:lnTo>
                    <a:pt x="204863" y="49821"/>
                  </a:lnTo>
                  <a:lnTo>
                    <a:pt x="176994" y="13812"/>
                  </a:lnTo>
                  <a:lnTo>
                    <a:pt x="152386" y="2778"/>
                  </a:lnTo>
                  <a:lnTo>
                    <a:pt x="124795" y="0"/>
                  </a:lnTo>
                  <a:lnTo>
                    <a:pt x="98359" y="5851"/>
                  </a:lnTo>
                  <a:lnTo>
                    <a:pt x="64650" y="26177"/>
                  </a:lnTo>
                  <a:lnTo>
                    <a:pt x="39544" y="57475"/>
                  </a:lnTo>
                  <a:lnTo>
                    <a:pt x="18590" y="107206"/>
                  </a:lnTo>
                  <a:lnTo>
                    <a:pt x="750" y="167108"/>
                  </a:lnTo>
                  <a:lnTo>
                    <a:pt x="0" y="198467"/>
                  </a:lnTo>
                  <a:lnTo>
                    <a:pt x="14006" y="259071"/>
                  </a:lnTo>
                  <a:lnTo>
                    <a:pt x="23963" y="287174"/>
                  </a:lnTo>
                  <a:lnTo>
                    <a:pt x="42561" y="317381"/>
                  </a:lnTo>
                  <a:lnTo>
                    <a:pt x="67834" y="337184"/>
                  </a:lnTo>
                  <a:lnTo>
                    <a:pt x="82015" y="343953"/>
                  </a:lnTo>
                  <a:lnTo>
                    <a:pt x="96784" y="343151"/>
                  </a:lnTo>
                  <a:lnTo>
                    <a:pt x="127366" y="328086"/>
                  </a:lnTo>
                  <a:lnTo>
                    <a:pt x="159229" y="294803"/>
                  </a:lnTo>
                  <a:lnTo>
                    <a:pt x="188200" y="232845"/>
                  </a:lnTo>
                  <a:lnTo>
                    <a:pt x="199176" y="202173"/>
                  </a:lnTo>
                  <a:lnTo>
                    <a:pt x="207598" y="156650"/>
                  </a:lnTo>
                  <a:lnTo>
                    <a:pt x="213237" y="97551"/>
                  </a:lnTo>
                  <a:lnTo>
                    <a:pt x="212966" y="88529"/>
                  </a:lnTo>
                  <a:lnTo>
                    <a:pt x="211722" y="85704"/>
                  </a:lnTo>
                  <a:lnTo>
                    <a:pt x="209829" y="87009"/>
                  </a:lnTo>
                  <a:lnTo>
                    <a:pt x="206792" y="134930"/>
                  </a:lnTo>
                  <a:lnTo>
                    <a:pt x="207329" y="186311"/>
                  </a:lnTo>
                  <a:lnTo>
                    <a:pt x="219330" y="248993"/>
                  </a:lnTo>
                  <a:lnTo>
                    <a:pt x="247990" y="307967"/>
                  </a:lnTo>
                  <a:lnTo>
                    <a:pt x="267843" y="336794"/>
                  </a:lnTo>
                  <a:lnTo>
                    <a:pt x="311280" y="376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309604" y="7158662"/>
              <a:ext cx="28702" cy="554879"/>
            </a:xfrm>
            <a:custGeom>
              <a:avLst/>
              <a:gdLst/>
              <a:ahLst/>
              <a:cxnLst/>
              <a:rect l="0" t="0" r="0" b="0"/>
              <a:pathLst>
                <a:path w="28702" h="554879">
                  <a:moveTo>
                    <a:pt x="0" y="0"/>
                  </a:moveTo>
                  <a:lnTo>
                    <a:pt x="15236" y="25394"/>
                  </a:lnTo>
                  <a:lnTo>
                    <a:pt x="22717" y="66207"/>
                  </a:lnTo>
                  <a:lnTo>
                    <a:pt x="23915" y="114463"/>
                  </a:lnTo>
                  <a:lnTo>
                    <a:pt x="14763" y="173639"/>
                  </a:lnTo>
                  <a:lnTo>
                    <a:pt x="11876" y="215715"/>
                  </a:lnTo>
                  <a:lnTo>
                    <a:pt x="16263" y="259219"/>
                  </a:lnTo>
                  <a:lnTo>
                    <a:pt x="25015" y="322709"/>
                  </a:lnTo>
                  <a:lnTo>
                    <a:pt x="27063" y="365590"/>
                  </a:lnTo>
                  <a:lnTo>
                    <a:pt x="27973" y="416537"/>
                  </a:lnTo>
                  <a:lnTo>
                    <a:pt x="28485" y="478691"/>
                  </a:lnTo>
                  <a:lnTo>
                    <a:pt x="28672" y="541905"/>
                  </a:lnTo>
                  <a:lnTo>
                    <a:pt x="28701" y="5548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252203" y="7095480"/>
              <a:ext cx="273587" cy="337450"/>
            </a:xfrm>
            <a:custGeom>
              <a:avLst/>
              <a:gdLst/>
              <a:ahLst/>
              <a:cxnLst/>
              <a:rect l="0" t="0" r="0" b="0"/>
              <a:pathLst>
                <a:path w="273587" h="337450">
                  <a:moveTo>
                    <a:pt x="0" y="111016"/>
                  </a:moveTo>
                  <a:lnTo>
                    <a:pt x="31181" y="74166"/>
                  </a:lnTo>
                  <a:lnTo>
                    <a:pt x="80826" y="25545"/>
                  </a:lnTo>
                  <a:lnTo>
                    <a:pt x="131237" y="3934"/>
                  </a:lnTo>
                  <a:lnTo>
                    <a:pt x="173484" y="0"/>
                  </a:lnTo>
                  <a:lnTo>
                    <a:pt x="205725" y="6400"/>
                  </a:lnTo>
                  <a:lnTo>
                    <a:pt x="223598" y="19874"/>
                  </a:lnTo>
                  <a:lnTo>
                    <a:pt x="257934" y="74185"/>
                  </a:lnTo>
                  <a:lnTo>
                    <a:pt x="264435" y="86462"/>
                  </a:lnTo>
                  <a:lnTo>
                    <a:pt x="273586" y="144370"/>
                  </a:lnTo>
                  <a:lnTo>
                    <a:pt x="266140" y="200150"/>
                  </a:lnTo>
                  <a:lnTo>
                    <a:pt x="243514" y="252401"/>
                  </a:lnTo>
                  <a:lnTo>
                    <a:pt x="216364" y="288852"/>
                  </a:lnTo>
                  <a:lnTo>
                    <a:pt x="166320" y="324608"/>
                  </a:lnTo>
                  <a:lnTo>
                    <a:pt x="144077" y="333503"/>
                  </a:lnTo>
                  <a:lnTo>
                    <a:pt x="105524" y="337449"/>
                  </a:lnTo>
                  <a:lnTo>
                    <a:pt x="57841" y="331295"/>
                  </a:lnTo>
                  <a:lnTo>
                    <a:pt x="17213" y="313542"/>
                  </a:lnTo>
                  <a:lnTo>
                    <a:pt x="0" y="3023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559505" y="7104648"/>
              <a:ext cx="257144" cy="330639"/>
            </a:xfrm>
            <a:custGeom>
              <a:avLst/>
              <a:gdLst/>
              <a:ahLst/>
              <a:cxnLst/>
              <a:rect l="0" t="0" r="0" b="0"/>
              <a:pathLst>
                <a:path w="257144" h="330639">
                  <a:moveTo>
                    <a:pt x="17971" y="178383"/>
                  </a:moveTo>
                  <a:lnTo>
                    <a:pt x="61475" y="176257"/>
                  </a:lnTo>
                  <a:lnTo>
                    <a:pt x="109943" y="168225"/>
                  </a:lnTo>
                  <a:lnTo>
                    <a:pt x="171599" y="146672"/>
                  </a:lnTo>
                  <a:lnTo>
                    <a:pt x="198218" y="126377"/>
                  </a:lnTo>
                  <a:lnTo>
                    <a:pt x="208293" y="115012"/>
                  </a:lnTo>
                  <a:lnTo>
                    <a:pt x="216652" y="85376"/>
                  </a:lnTo>
                  <a:lnTo>
                    <a:pt x="213357" y="29618"/>
                  </a:lnTo>
                  <a:lnTo>
                    <a:pt x="208819" y="20742"/>
                  </a:lnTo>
                  <a:lnTo>
                    <a:pt x="195272" y="8045"/>
                  </a:lnTo>
                  <a:lnTo>
                    <a:pt x="149402" y="0"/>
                  </a:lnTo>
                  <a:lnTo>
                    <a:pt x="121030" y="3787"/>
                  </a:lnTo>
                  <a:lnTo>
                    <a:pt x="98853" y="13620"/>
                  </a:lnTo>
                  <a:lnTo>
                    <a:pt x="47136" y="58722"/>
                  </a:lnTo>
                  <a:lnTo>
                    <a:pt x="25432" y="93558"/>
                  </a:lnTo>
                  <a:lnTo>
                    <a:pt x="4721" y="155722"/>
                  </a:lnTo>
                  <a:lnTo>
                    <a:pt x="0" y="209576"/>
                  </a:lnTo>
                  <a:lnTo>
                    <a:pt x="5023" y="232639"/>
                  </a:lnTo>
                  <a:lnTo>
                    <a:pt x="9339" y="243254"/>
                  </a:lnTo>
                  <a:lnTo>
                    <a:pt x="52329" y="288716"/>
                  </a:lnTo>
                  <a:lnTo>
                    <a:pt x="84844" y="312176"/>
                  </a:lnTo>
                  <a:lnTo>
                    <a:pt x="120934" y="325269"/>
                  </a:lnTo>
                  <a:lnTo>
                    <a:pt x="183918" y="330638"/>
                  </a:lnTo>
                  <a:lnTo>
                    <a:pt x="243826" y="316201"/>
                  </a:lnTo>
                  <a:lnTo>
                    <a:pt x="257143" y="3123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884623" y="7086089"/>
              <a:ext cx="171197" cy="363994"/>
            </a:xfrm>
            <a:custGeom>
              <a:avLst/>
              <a:gdLst/>
              <a:ahLst/>
              <a:cxnLst/>
              <a:rect l="0" t="0" r="0" b="0"/>
              <a:pathLst>
                <a:path w="171197" h="363994">
                  <a:moveTo>
                    <a:pt x="27693" y="53439"/>
                  </a:moveTo>
                  <a:lnTo>
                    <a:pt x="28756" y="106903"/>
                  </a:lnTo>
                  <a:lnTo>
                    <a:pt x="34268" y="165539"/>
                  </a:lnTo>
                  <a:lnTo>
                    <a:pt x="36374" y="218582"/>
                  </a:lnTo>
                  <a:lnTo>
                    <a:pt x="38060" y="272094"/>
                  </a:lnTo>
                  <a:lnTo>
                    <a:pt x="44780" y="335014"/>
                  </a:lnTo>
                  <a:lnTo>
                    <a:pt x="44854" y="361417"/>
                  </a:lnTo>
                  <a:lnTo>
                    <a:pt x="43385" y="363993"/>
                  </a:lnTo>
                  <a:lnTo>
                    <a:pt x="41343" y="362522"/>
                  </a:lnTo>
                  <a:lnTo>
                    <a:pt x="19224" y="306574"/>
                  </a:lnTo>
                  <a:lnTo>
                    <a:pt x="4091" y="250566"/>
                  </a:lnTo>
                  <a:lnTo>
                    <a:pt x="0" y="194621"/>
                  </a:lnTo>
                  <a:lnTo>
                    <a:pt x="2126" y="142751"/>
                  </a:lnTo>
                  <a:lnTo>
                    <a:pt x="12322" y="91595"/>
                  </a:lnTo>
                  <a:lnTo>
                    <a:pt x="39893" y="35583"/>
                  </a:lnTo>
                  <a:lnTo>
                    <a:pt x="57563" y="16094"/>
                  </a:lnTo>
                  <a:lnTo>
                    <a:pt x="77110" y="4952"/>
                  </a:lnTo>
                  <a:lnTo>
                    <a:pt x="99971" y="0"/>
                  </a:lnTo>
                  <a:lnTo>
                    <a:pt x="141824" y="2291"/>
                  </a:lnTo>
                  <a:lnTo>
                    <a:pt x="151615" y="5522"/>
                  </a:lnTo>
                  <a:lnTo>
                    <a:pt x="158141" y="9801"/>
                  </a:lnTo>
                  <a:lnTo>
                    <a:pt x="171196" y="247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114191" y="7087799"/>
              <a:ext cx="229692" cy="374002"/>
            </a:xfrm>
            <a:custGeom>
              <a:avLst/>
              <a:gdLst/>
              <a:ahLst/>
              <a:cxnLst/>
              <a:rect l="0" t="0" r="0" b="0"/>
              <a:pathLst>
                <a:path w="229692" h="374002">
                  <a:moveTo>
                    <a:pt x="180799" y="32595"/>
                  </a:moveTo>
                  <a:lnTo>
                    <a:pt x="155406" y="12281"/>
                  </a:lnTo>
                  <a:lnTo>
                    <a:pt x="117427" y="2307"/>
                  </a:lnTo>
                  <a:lnTo>
                    <a:pt x="73973" y="0"/>
                  </a:lnTo>
                  <a:lnTo>
                    <a:pt x="40487" y="6061"/>
                  </a:lnTo>
                  <a:lnTo>
                    <a:pt x="17100" y="21512"/>
                  </a:lnTo>
                  <a:lnTo>
                    <a:pt x="7888" y="31584"/>
                  </a:lnTo>
                  <a:lnTo>
                    <a:pt x="2809" y="42551"/>
                  </a:lnTo>
                  <a:lnTo>
                    <a:pt x="0" y="66075"/>
                  </a:lnTo>
                  <a:lnTo>
                    <a:pt x="3928" y="76175"/>
                  </a:lnTo>
                  <a:lnTo>
                    <a:pt x="19631" y="93066"/>
                  </a:lnTo>
                  <a:lnTo>
                    <a:pt x="71996" y="121233"/>
                  </a:lnTo>
                  <a:lnTo>
                    <a:pt x="127850" y="144434"/>
                  </a:lnTo>
                  <a:lnTo>
                    <a:pt x="181189" y="171653"/>
                  </a:lnTo>
                  <a:lnTo>
                    <a:pt x="204712" y="187941"/>
                  </a:lnTo>
                  <a:lnTo>
                    <a:pt x="220836" y="217148"/>
                  </a:lnTo>
                  <a:lnTo>
                    <a:pt x="229420" y="252807"/>
                  </a:lnTo>
                  <a:lnTo>
                    <a:pt x="229691" y="286371"/>
                  </a:lnTo>
                  <a:lnTo>
                    <a:pt x="223434" y="310502"/>
                  </a:lnTo>
                  <a:lnTo>
                    <a:pt x="205124" y="338874"/>
                  </a:lnTo>
                  <a:lnTo>
                    <a:pt x="188421" y="355804"/>
                  </a:lnTo>
                  <a:lnTo>
                    <a:pt x="170368" y="366873"/>
                  </a:lnTo>
                  <a:lnTo>
                    <a:pt x="127040" y="374001"/>
                  </a:lnTo>
                  <a:lnTo>
                    <a:pt x="78887" y="365956"/>
                  </a:lnTo>
                  <a:lnTo>
                    <a:pt x="37296" y="3483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397881" y="7162090"/>
              <a:ext cx="201992" cy="314670"/>
            </a:xfrm>
            <a:custGeom>
              <a:avLst/>
              <a:gdLst/>
              <a:ahLst/>
              <a:cxnLst/>
              <a:rect l="0" t="0" r="0" b="0"/>
              <a:pathLst>
                <a:path w="201992" h="314670">
                  <a:moveTo>
                    <a:pt x="59746" y="6139"/>
                  </a:moveTo>
                  <a:lnTo>
                    <a:pt x="28036" y="61322"/>
                  </a:lnTo>
                  <a:lnTo>
                    <a:pt x="11611" y="118630"/>
                  </a:lnTo>
                  <a:lnTo>
                    <a:pt x="11" y="177658"/>
                  </a:lnTo>
                  <a:lnTo>
                    <a:pt x="0" y="220304"/>
                  </a:lnTo>
                  <a:lnTo>
                    <a:pt x="17156" y="275370"/>
                  </a:lnTo>
                  <a:lnTo>
                    <a:pt x="28770" y="294457"/>
                  </a:lnTo>
                  <a:lnTo>
                    <a:pt x="43852" y="307193"/>
                  </a:lnTo>
                  <a:lnTo>
                    <a:pt x="52339" y="312077"/>
                  </a:lnTo>
                  <a:lnTo>
                    <a:pt x="75942" y="314669"/>
                  </a:lnTo>
                  <a:lnTo>
                    <a:pt x="104149" y="310152"/>
                  </a:lnTo>
                  <a:lnTo>
                    <a:pt x="146721" y="289679"/>
                  </a:lnTo>
                  <a:lnTo>
                    <a:pt x="181768" y="254192"/>
                  </a:lnTo>
                  <a:lnTo>
                    <a:pt x="188928" y="244854"/>
                  </a:lnTo>
                  <a:lnTo>
                    <a:pt x="196883" y="223139"/>
                  </a:lnTo>
                  <a:lnTo>
                    <a:pt x="201991" y="164396"/>
                  </a:lnTo>
                  <a:lnTo>
                    <a:pt x="192719" y="120234"/>
                  </a:lnTo>
                  <a:lnTo>
                    <a:pt x="171428" y="70063"/>
                  </a:lnTo>
                  <a:lnTo>
                    <a:pt x="139844" y="30039"/>
                  </a:lnTo>
                  <a:lnTo>
                    <a:pt x="108636" y="8142"/>
                  </a:lnTo>
                  <a:lnTo>
                    <a:pt x="69035" y="0"/>
                  </a:lnTo>
                  <a:lnTo>
                    <a:pt x="14066" y="4595"/>
                  </a:lnTo>
                  <a:lnTo>
                    <a:pt x="2345" y="6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677664" y="7144410"/>
              <a:ext cx="258306" cy="349093"/>
            </a:xfrm>
            <a:custGeom>
              <a:avLst/>
              <a:gdLst/>
              <a:ahLst/>
              <a:cxnLst/>
              <a:rect l="0" t="0" r="0" b="0"/>
              <a:pathLst>
                <a:path w="258306" h="349093">
                  <a:moveTo>
                    <a:pt x="0" y="4685"/>
                  </a:moveTo>
                  <a:lnTo>
                    <a:pt x="0" y="54816"/>
                  </a:lnTo>
                  <a:lnTo>
                    <a:pt x="0" y="107766"/>
                  </a:lnTo>
                  <a:lnTo>
                    <a:pt x="0" y="157117"/>
                  </a:lnTo>
                  <a:lnTo>
                    <a:pt x="0" y="216329"/>
                  </a:lnTo>
                  <a:lnTo>
                    <a:pt x="0" y="271096"/>
                  </a:lnTo>
                  <a:lnTo>
                    <a:pt x="0" y="311100"/>
                  </a:lnTo>
                  <a:lnTo>
                    <a:pt x="0" y="259745"/>
                  </a:lnTo>
                  <a:lnTo>
                    <a:pt x="0" y="209707"/>
                  </a:lnTo>
                  <a:lnTo>
                    <a:pt x="0" y="151061"/>
                  </a:lnTo>
                  <a:lnTo>
                    <a:pt x="5079" y="101795"/>
                  </a:lnTo>
                  <a:lnTo>
                    <a:pt x="23956" y="49182"/>
                  </a:lnTo>
                  <a:lnTo>
                    <a:pt x="54427" y="4035"/>
                  </a:lnTo>
                  <a:lnTo>
                    <a:pt x="64985" y="0"/>
                  </a:lnTo>
                  <a:lnTo>
                    <a:pt x="93725" y="1185"/>
                  </a:lnTo>
                  <a:lnTo>
                    <a:pt x="106066" y="6603"/>
                  </a:lnTo>
                  <a:lnTo>
                    <a:pt x="125447" y="23963"/>
                  </a:lnTo>
                  <a:lnTo>
                    <a:pt x="135478" y="54355"/>
                  </a:lnTo>
                  <a:lnTo>
                    <a:pt x="141125" y="104794"/>
                  </a:lnTo>
                  <a:lnTo>
                    <a:pt x="142797" y="152338"/>
                  </a:lnTo>
                  <a:lnTo>
                    <a:pt x="143363" y="215385"/>
                  </a:lnTo>
                  <a:lnTo>
                    <a:pt x="153891" y="271327"/>
                  </a:lnTo>
                  <a:lnTo>
                    <a:pt x="161939" y="291144"/>
                  </a:lnTo>
                  <a:lnTo>
                    <a:pt x="176145" y="310582"/>
                  </a:lnTo>
                  <a:lnTo>
                    <a:pt x="212230" y="334374"/>
                  </a:lnTo>
                  <a:lnTo>
                    <a:pt x="258305" y="349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213408" y="6737720"/>
              <a:ext cx="229606" cy="714730"/>
            </a:xfrm>
            <a:custGeom>
              <a:avLst/>
              <a:gdLst/>
              <a:ahLst/>
              <a:cxnLst/>
              <a:rect l="0" t="0" r="0" b="0"/>
              <a:pathLst>
                <a:path w="229606" h="714730">
                  <a:moveTo>
                    <a:pt x="0" y="0"/>
                  </a:moveTo>
                  <a:lnTo>
                    <a:pt x="6575" y="63425"/>
                  </a:lnTo>
                  <a:lnTo>
                    <a:pt x="9744" y="110799"/>
                  </a:lnTo>
                  <a:lnTo>
                    <a:pt x="18005" y="165348"/>
                  </a:lnTo>
                  <a:lnTo>
                    <a:pt x="31319" y="228164"/>
                  </a:lnTo>
                  <a:lnTo>
                    <a:pt x="35179" y="271838"/>
                  </a:lnTo>
                  <a:lnTo>
                    <a:pt x="36895" y="330225"/>
                  </a:lnTo>
                  <a:lnTo>
                    <a:pt x="37352" y="363653"/>
                  </a:lnTo>
                  <a:lnTo>
                    <a:pt x="40695" y="423472"/>
                  </a:lnTo>
                  <a:lnTo>
                    <a:pt x="44662" y="478405"/>
                  </a:lnTo>
                  <a:lnTo>
                    <a:pt x="46424" y="531165"/>
                  </a:lnTo>
                  <a:lnTo>
                    <a:pt x="50042" y="577291"/>
                  </a:lnTo>
                  <a:lnTo>
                    <a:pt x="54131" y="620115"/>
                  </a:lnTo>
                  <a:lnTo>
                    <a:pt x="55370" y="681805"/>
                  </a:lnTo>
                  <a:lnTo>
                    <a:pt x="50540" y="714729"/>
                  </a:lnTo>
                  <a:lnTo>
                    <a:pt x="49637" y="713531"/>
                  </a:lnTo>
                  <a:lnTo>
                    <a:pt x="47993" y="658084"/>
                  </a:lnTo>
                  <a:lnTo>
                    <a:pt x="47865" y="598532"/>
                  </a:lnTo>
                  <a:lnTo>
                    <a:pt x="47844" y="538994"/>
                  </a:lnTo>
                  <a:lnTo>
                    <a:pt x="47837" y="479306"/>
                  </a:lnTo>
                  <a:lnTo>
                    <a:pt x="52914" y="431385"/>
                  </a:lnTo>
                  <a:lnTo>
                    <a:pt x="77302" y="377099"/>
                  </a:lnTo>
                  <a:lnTo>
                    <a:pt x="86797" y="351141"/>
                  </a:lnTo>
                  <a:lnTo>
                    <a:pt x="94006" y="341456"/>
                  </a:lnTo>
                  <a:lnTo>
                    <a:pt x="113355" y="327859"/>
                  </a:lnTo>
                  <a:lnTo>
                    <a:pt x="153231" y="319307"/>
                  </a:lnTo>
                  <a:lnTo>
                    <a:pt x="164871" y="324484"/>
                  </a:lnTo>
                  <a:lnTo>
                    <a:pt x="210975" y="380681"/>
                  </a:lnTo>
                  <a:lnTo>
                    <a:pt x="221325" y="406591"/>
                  </a:lnTo>
                  <a:lnTo>
                    <a:pt x="227969" y="466532"/>
                  </a:lnTo>
                  <a:lnTo>
                    <a:pt x="229120" y="518780"/>
                  </a:lnTo>
                  <a:lnTo>
                    <a:pt x="229460" y="569576"/>
                  </a:lnTo>
                  <a:lnTo>
                    <a:pt x="229576" y="629041"/>
                  </a:lnTo>
                  <a:lnTo>
                    <a:pt x="229605" y="650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464741" y="7106894"/>
              <a:ext cx="265278" cy="302887"/>
            </a:xfrm>
            <a:custGeom>
              <a:avLst/>
              <a:gdLst/>
              <a:ahLst/>
              <a:cxnLst/>
              <a:rect l="0" t="0" r="0" b="0"/>
              <a:pathLst>
                <a:path w="265278" h="302887">
                  <a:moveTo>
                    <a:pt x="217443" y="70901"/>
                  </a:moveTo>
                  <a:lnTo>
                    <a:pt x="177128" y="28264"/>
                  </a:lnTo>
                  <a:lnTo>
                    <a:pt x="140707" y="6243"/>
                  </a:lnTo>
                  <a:lnTo>
                    <a:pt x="111055" y="0"/>
                  </a:lnTo>
                  <a:lnTo>
                    <a:pt x="98684" y="1311"/>
                  </a:lnTo>
                  <a:lnTo>
                    <a:pt x="79268" y="11272"/>
                  </a:lnTo>
                  <a:lnTo>
                    <a:pt x="36177" y="54861"/>
                  </a:lnTo>
                  <a:lnTo>
                    <a:pt x="10536" y="111039"/>
                  </a:lnTo>
                  <a:lnTo>
                    <a:pt x="0" y="168239"/>
                  </a:lnTo>
                  <a:lnTo>
                    <a:pt x="6619" y="221545"/>
                  </a:lnTo>
                  <a:lnTo>
                    <a:pt x="27296" y="273650"/>
                  </a:lnTo>
                  <a:lnTo>
                    <a:pt x="40454" y="289632"/>
                  </a:lnTo>
                  <a:lnTo>
                    <a:pt x="56931" y="300280"/>
                  </a:lnTo>
                  <a:lnTo>
                    <a:pt x="80554" y="302886"/>
                  </a:lnTo>
                  <a:lnTo>
                    <a:pt x="94294" y="302093"/>
                  </a:lnTo>
                  <a:lnTo>
                    <a:pt x="115230" y="292707"/>
                  </a:lnTo>
                  <a:lnTo>
                    <a:pt x="158314" y="251645"/>
                  </a:lnTo>
                  <a:lnTo>
                    <a:pt x="169195" y="233082"/>
                  </a:lnTo>
                  <a:lnTo>
                    <a:pt x="183779" y="172267"/>
                  </a:lnTo>
                  <a:lnTo>
                    <a:pt x="187272" y="119715"/>
                  </a:lnTo>
                  <a:lnTo>
                    <a:pt x="188452" y="59953"/>
                  </a:lnTo>
                  <a:lnTo>
                    <a:pt x="188549" y="44469"/>
                  </a:lnTo>
                  <a:lnTo>
                    <a:pt x="186488" y="37335"/>
                  </a:lnTo>
                  <a:lnTo>
                    <a:pt x="182987" y="35768"/>
                  </a:lnTo>
                  <a:lnTo>
                    <a:pt x="178528" y="37913"/>
                  </a:lnTo>
                  <a:lnTo>
                    <a:pt x="176618" y="42531"/>
                  </a:lnTo>
                  <a:lnTo>
                    <a:pt x="178628" y="97008"/>
                  </a:lnTo>
                  <a:lnTo>
                    <a:pt x="190271" y="128567"/>
                  </a:lnTo>
                  <a:lnTo>
                    <a:pt x="205366" y="159246"/>
                  </a:lnTo>
                  <a:lnTo>
                    <a:pt x="220932" y="221537"/>
                  </a:lnTo>
                  <a:lnTo>
                    <a:pt x="235366" y="246872"/>
                  </a:lnTo>
                  <a:lnTo>
                    <a:pt x="265277" y="2813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750067" y="7053426"/>
              <a:ext cx="267738" cy="352267"/>
            </a:xfrm>
            <a:custGeom>
              <a:avLst/>
              <a:gdLst/>
              <a:ahLst/>
              <a:cxnLst/>
              <a:rect l="0" t="0" r="0" b="0"/>
              <a:pathLst>
                <a:path w="267738" h="352267">
                  <a:moveTo>
                    <a:pt x="142588" y="0"/>
                  </a:moveTo>
                  <a:lnTo>
                    <a:pt x="91801" y="15237"/>
                  </a:lnTo>
                  <a:lnTo>
                    <a:pt x="39903" y="39948"/>
                  </a:lnTo>
                  <a:lnTo>
                    <a:pt x="16872" y="60983"/>
                  </a:lnTo>
                  <a:lnTo>
                    <a:pt x="7754" y="72545"/>
                  </a:lnTo>
                  <a:lnTo>
                    <a:pt x="458" y="93895"/>
                  </a:lnTo>
                  <a:lnTo>
                    <a:pt x="0" y="104054"/>
                  </a:lnTo>
                  <a:lnTo>
                    <a:pt x="3947" y="111888"/>
                  </a:lnTo>
                  <a:lnTo>
                    <a:pt x="19671" y="123428"/>
                  </a:lnTo>
                  <a:lnTo>
                    <a:pt x="68663" y="139499"/>
                  </a:lnTo>
                  <a:lnTo>
                    <a:pt x="126826" y="149639"/>
                  </a:lnTo>
                  <a:lnTo>
                    <a:pt x="180576" y="165424"/>
                  </a:lnTo>
                  <a:lnTo>
                    <a:pt x="207306" y="180883"/>
                  </a:lnTo>
                  <a:lnTo>
                    <a:pt x="247983" y="222255"/>
                  </a:lnTo>
                  <a:lnTo>
                    <a:pt x="263130" y="245472"/>
                  </a:lnTo>
                  <a:lnTo>
                    <a:pt x="267737" y="272090"/>
                  </a:lnTo>
                  <a:lnTo>
                    <a:pt x="265177" y="299511"/>
                  </a:lnTo>
                  <a:lnTo>
                    <a:pt x="256954" y="322327"/>
                  </a:lnTo>
                  <a:lnTo>
                    <a:pt x="243377" y="337429"/>
                  </a:lnTo>
                  <a:lnTo>
                    <a:pt x="235292" y="342944"/>
                  </a:lnTo>
                  <a:lnTo>
                    <a:pt x="198520" y="350705"/>
                  </a:lnTo>
                  <a:lnTo>
                    <a:pt x="143991" y="352266"/>
                  </a:lnTo>
                  <a:lnTo>
                    <a:pt x="85346" y="343440"/>
                  </a:lnTo>
                  <a:lnTo>
                    <a:pt x="56486" y="33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351864" y="6823822"/>
              <a:ext cx="1" cy="679248"/>
            </a:xfrm>
            <a:custGeom>
              <a:avLst/>
              <a:gdLst/>
              <a:ahLst/>
              <a:cxnLst/>
              <a:rect l="0" t="0" r="0" b="0"/>
              <a:pathLst>
                <a:path w="1" h="679248">
                  <a:moveTo>
                    <a:pt x="0" y="0"/>
                  </a:moveTo>
                  <a:lnTo>
                    <a:pt x="0" y="52966"/>
                  </a:lnTo>
                  <a:lnTo>
                    <a:pt x="0" y="113487"/>
                  </a:lnTo>
                  <a:lnTo>
                    <a:pt x="0" y="174649"/>
                  </a:lnTo>
                  <a:lnTo>
                    <a:pt x="0" y="218998"/>
                  </a:lnTo>
                  <a:lnTo>
                    <a:pt x="0" y="267056"/>
                  </a:lnTo>
                  <a:lnTo>
                    <a:pt x="0" y="316761"/>
                  </a:lnTo>
                  <a:lnTo>
                    <a:pt x="0" y="367198"/>
                  </a:lnTo>
                  <a:lnTo>
                    <a:pt x="0" y="417961"/>
                  </a:lnTo>
                  <a:lnTo>
                    <a:pt x="0" y="466033"/>
                  </a:lnTo>
                  <a:lnTo>
                    <a:pt x="0" y="511139"/>
                  </a:lnTo>
                  <a:lnTo>
                    <a:pt x="0" y="571327"/>
                  </a:lnTo>
                  <a:lnTo>
                    <a:pt x="0" y="622232"/>
                  </a:lnTo>
                  <a:lnTo>
                    <a:pt x="0" y="6792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189228" y="7235197"/>
              <a:ext cx="277439" cy="14130"/>
            </a:xfrm>
            <a:custGeom>
              <a:avLst/>
              <a:gdLst/>
              <a:ahLst/>
              <a:cxnLst/>
              <a:rect l="0" t="0" r="0" b="0"/>
              <a:pathLst>
                <a:path w="277439" h="14130">
                  <a:moveTo>
                    <a:pt x="0" y="0"/>
                  </a:moveTo>
                  <a:lnTo>
                    <a:pt x="54527" y="1063"/>
                  </a:lnTo>
                  <a:lnTo>
                    <a:pt x="98289" y="5078"/>
                  </a:lnTo>
                  <a:lnTo>
                    <a:pt x="143250" y="7572"/>
                  </a:lnTo>
                  <a:lnTo>
                    <a:pt x="204726" y="11811"/>
                  </a:lnTo>
                  <a:lnTo>
                    <a:pt x="248099" y="14129"/>
                  </a:lnTo>
                  <a:lnTo>
                    <a:pt x="277438" y="9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566391" y="6804688"/>
              <a:ext cx="177715" cy="659530"/>
            </a:xfrm>
            <a:custGeom>
              <a:avLst/>
              <a:gdLst/>
              <a:ahLst/>
              <a:cxnLst/>
              <a:rect l="0" t="0" r="0" b="0"/>
              <a:pathLst>
                <a:path w="177715" h="659530">
                  <a:moveTo>
                    <a:pt x="5511" y="0"/>
                  </a:moveTo>
                  <a:lnTo>
                    <a:pt x="0" y="42441"/>
                  </a:lnTo>
                  <a:lnTo>
                    <a:pt x="2353" y="86894"/>
                  </a:lnTo>
                  <a:lnTo>
                    <a:pt x="4108" y="130036"/>
                  </a:lnTo>
                  <a:lnTo>
                    <a:pt x="5095" y="193016"/>
                  </a:lnTo>
                  <a:lnTo>
                    <a:pt x="5326" y="236729"/>
                  </a:lnTo>
                  <a:lnTo>
                    <a:pt x="5429" y="280960"/>
                  </a:lnTo>
                  <a:lnTo>
                    <a:pt x="5474" y="336759"/>
                  </a:lnTo>
                  <a:lnTo>
                    <a:pt x="5495" y="396283"/>
                  </a:lnTo>
                  <a:lnTo>
                    <a:pt x="5504" y="447541"/>
                  </a:lnTo>
                  <a:lnTo>
                    <a:pt x="5508" y="492290"/>
                  </a:lnTo>
                  <a:lnTo>
                    <a:pt x="5510" y="550506"/>
                  </a:lnTo>
                  <a:lnTo>
                    <a:pt x="5511" y="604252"/>
                  </a:lnTo>
                  <a:lnTo>
                    <a:pt x="7637" y="637412"/>
                  </a:lnTo>
                  <a:lnTo>
                    <a:pt x="15668" y="659237"/>
                  </a:lnTo>
                  <a:lnTo>
                    <a:pt x="16534" y="659529"/>
                  </a:lnTo>
                  <a:lnTo>
                    <a:pt x="8318" y="608502"/>
                  </a:lnTo>
                  <a:lnTo>
                    <a:pt x="6343" y="547027"/>
                  </a:lnTo>
                  <a:lnTo>
                    <a:pt x="8007" y="505680"/>
                  </a:lnTo>
                  <a:lnTo>
                    <a:pt x="15833" y="458957"/>
                  </a:lnTo>
                  <a:lnTo>
                    <a:pt x="22034" y="400080"/>
                  </a:lnTo>
                  <a:lnTo>
                    <a:pt x="38341" y="346782"/>
                  </a:lnTo>
                  <a:lnTo>
                    <a:pt x="55736" y="302081"/>
                  </a:lnTo>
                  <a:lnTo>
                    <a:pt x="61317" y="293867"/>
                  </a:lnTo>
                  <a:lnTo>
                    <a:pt x="94565" y="272149"/>
                  </a:lnTo>
                  <a:lnTo>
                    <a:pt x="105274" y="269660"/>
                  </a:lnTo>
                  <a:lnTo>
                    <a:pt x="114539" y="270127"/>
                  </a:lnTo>
                  <a:lnTo>
                    <a:pt x="122842" y="272565"/>
                  </a:lnTo>
                  <a:lnTo>
                    <a:pt x="149763" y="296310"/>
                  </a:lnTo>
                  <a:lnTo>
                    <a:pt x="159976" y="318424"/>
                  </a:lnTo>
                  <a:lnTo>
                    <a:pt x="165726" y="363283"/>
                  </a:lnTo>
                  <a:lnTo>
                    <a:pt x="170264" y="415196"/>
                  </a:lnTo>
                  <a:lnTo>
                    <a:pt x="175507" y="463176"/>
                  </a:lnTo>
                  <a:lnTo>
                    <a:pt x="177060" y="514951"/>
                  </a:lnTo>
                  <a:lnTo>
                    <a:pt x="177585" y="574983"/>
                  </a:lnTo>
                  <a:lnTo>
                    <a:pt x="177714" y="6218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830207" y="7118923"/>
              <a:ext cx="382675" cy="382555"/>
            </a:xfrm>
            <a:custGeom>
              <a:avLst/>
              <a:gdLst/>
              <a:ahLst/>
              <a:cxnLst/>
              <a:rect l="0" t="0" r="0" b="0"/>
              <a:pathLst>
                <a:path w="382675" h="382555">
                  <a:moveTo>
                    <a:pt x="0" y="144974"/>
                  </a:moveTo>
                  <a:lnTo>
                    <a:pt x="51338" y="163635"/>
                  </a:lnTo>
                  <a:lnTo>
                    <a:pt x="96825" y="163377"/>
                  </a:lnTo>
                  <a:lnTo>
                    <a:pt x="133570" y="154443"/>
                  </a:lnTo>
                  <a:lnTo>
                    <a:pt x="162120" y="140678"/>
                  </a:lnTo>
                  <a:lnTo>
                    <a:pt x="184021" y="121097"/>
                  </a:lnTo>
                  <a:lnTo>
                    <a:pt x="210325" y="78959"/>
                  </a:lnTo>
                  <a:lnTo>
                    <a:pt x="212886" y="59296"/>
                  </a:lnTo>
                  <a:lnTo>
                    <a:pt x="209418" y="39927"/>
                  </a:lnTo>
                  <a:lnTo>
                    <a:pt x="200791" y="20689"/>
                  </a:lnTo>
                  <a:lnTo>
                    <a:pt x="184200" y="7178"/>
                  </a:lnTo>
                  <a:lnTo>
                    <a:pt x="173824" y="2087"/>
                  </a:lnTo>
                  <a:lnTo>
                    <a:pt x="128746" y="0"/>
                  </a:lnTo>
                  <a:lnTo>
                    <a:pt x="90233" y="6114"/>
                  </a:lnTo>
                  <a:lnTo>
                    <a:pt x="81415" y="10944"/>
                  </a:lnTo>
                  <a:lnTo>
                    <a:pt x="68783" y="24815"/>
                  </a:lnTo>
                  <a:lnTo>
                    <a:pt x="42824" y="74663"/>
                  </a:lnTo>
                  <a:lnTo>
                    <a:pt x="18735" y="128369"/>
                  </a:lnTo>
                  <a:lnTo>
                    <a:pt x="12283" y="172180"/>
                  </a:lnTo>
                  <a:lnTo>
                    <a:pt x="15450" y="213743"/>
                  </a:lnTo>
                  <a:lnTo>
                    <a:pt x="39194" y="272455"/>
                  </a:lnTo>
                  <a:lnTo>
                    <a:pt x="55786" y="311958"/>
                  </a:lnTo>
                  <a:lnTo>
                    <a:pt x="95035" y="351579"/>
                  </a:lnTo>
                  <a:lnTo>
                    <a:pt x="124182" y="370599"/>
                  </a:lnTo>
                  <a:lnTo>
                    <a:pt x="133810" y="375114"/>
                  </a:lnTo>
                  <a:lnTo>
                    <a:pt x="182914" y="381470"/>
                  </a:lnTo>
                  <a:lnTo>
                    <a:pt x="243256" y="382554"/>
                  </a:lnTo>
                  <a:lnTo>
                    <a:pt x="296120" y="376469"/>
                  </a:lnTo>
                  <a:lnTo>
                    <a:pt x="342427" y="369874"/>
                  </a:lnTo>
                  <a:lnTo>
                    <a:pt x="382674" y="3554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00444" y="7788735"/>
            <a:ext cx="1178088" cy="781301"/>
            <a:chOff x="400444" y="7788735"/>
            <a:chExt cx="1178088" cy="781301"/>
          </a:xfrm>
        </p:grpSpPr>
        <p:sp>
          <p:nvSpPr>
            <p:cNvPr id="128" name="Freeform 127"/>
            <p:cNvSpPr/>
            <p:nvPr/>
          </p:nvSpPr>
          <p:spPr>
            <a:xfrm>
              <a:off x="400444" y="7798302"/>
              <a:ext cx="164001" cy="362594"/>
            </a:xfrm>
            <a:custGeom>
              <a:avLst/>
              <a:gdLst/>
              <a:ahLst/>
              <a:cxnLst/>
              <a:rect l="0" t="0" r="0" b="0"/>
              <a:pathLst>
                <a:path w="164001" h="362594">
                  <a:moveTo>
                    <a:pt x="10930" y="0"/>
                  </a:moveTo>
                  <a:lnTo>
                    <a:pt x="10930" y="50787"/>
                  </a:lnTo>
                  <a:lnTo>
                    <a:pt x="10930" y="102685"/>
                  </a:lnTo>
                  <a:lnTo>
                    <a:pt x="11993" y="160440"/>
                  </a:lnTo>
                  <a:lnTo>
                    <a:pt x="17505" y="212654"/>
                  </a:lnTo>
                  <a:lnTo>
                    <a:pt x="20674" y="269582"/>
                  </a:lnTo>
                  <a:lnTo>
                    <a:pt x="25746" y="328851"/>
                  </a:lnTo>
                  <a:lnTo>
                    <a:pt x="23539" y="356626"/>
                  </a:lnTo>
                  <a:lnTo>
                    <a:pt x="21462" y="362120"/>
                  </a:lnTo>
                  <a:lnTo>
                    <a:pt x="19014" y="362593"/>
                  </a:lnTo>
                  <a:lnTo>
                    <a:pt x="16320" y="359720"/>
                  </a:lnTo>
                  <a:lnTo>
                    <a:pt x="11995" y="302708"/>
                  </a:lnTo>
                  <a:lnTo>
                    <a:pt x="9120" y="248785"/>
                  </a:lnTo>
                  <a:lnTo>
                    <a:pt x="0" y="198673"/>
                  </a:lnTo>
                  <a:lnTo>
                    <a:pt x="10976" y="136960"/>
                  </a:lnTo>
                  <a:lnTo>
                    <a:pt x="14150" y="123195"/>
                  </a:lnTo>
                  <a:lnTo>
                    <a:pt x="29015" y="99399"/>
                  </a:lnTo>
                  <a:lnTo>
                    <a:pt x="63045" y="63217"/>
                  </a:lnTo>
                  <a:lnTo>
                    <a:pt x="82636" y="54671"/>
                  </a:lnTo>
                  <a:lnTo>
                    <a:pt x="93812" y="52392"/>
                  </a:lnTo>
                  <a:lnTo>
                    <a:pt x="103389" y="52999"/>
                  </a:lnTo>
                  <a:lnTo>
                    <a:pt x="164000" y="669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50808" y="7893970"/>
              <a:ext cx="9306" cy="277440"/>
            </a:xfrm>
            <a:custGeom>
              <a:avLst/>
              <a:gdLst/>
              <a:ahLst/>
              <a:cxnLst/>
              <a:rect l="0" t="0" r="0" b="0"/>
              <a:pathLst>
                <a:path w="9306" h="277440">
                  <a:moveTo>
                    <a:pt x="9305" y="0"/>
                  </a:moveTo>
                  <a:lnTo>
                    <a:pt x="4226" y="60945"/>
                  </a:lnTo>
                  <a:lnTo>
                    <a:pt x="1068" y="119160"/>
                  </a:lnTo>
                  <a:lnTo>
                    <a:pt x="0" y="176923"/>
                  </a:lnTo>
                  <a:lnTo>
                    <a:pt x="4851" y="237063"/>
                  </a:lnTo>
                  <a:lnTo>
                    <a:pt x="9305" y="277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98380" y="77887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98380" y="7867070"/>
              <a:ext cx="286887" cy="702966"/>
            </a:xfrm>
            <a:custGeom>
              <a:avLst/>
              <a:gdLst/>
              <a:ahLst/>
              <a:cxnLst/>
              <a:rect l="0" t="0" r="0" b="0"/>
              <a:pathLst>
                <a:path w="286887" h="702966">
                  <a:moveTo>
                    <a:pt x="248738" y="170403"/>
                  </a:moveTo>
                  <a:lnTo>
                    <a:pt x="235497" y="107963"/>
                  </a:lnTo>
                  <a:lnTo>
                    <a:pt x="212934" y="50708"/>
                  </a:lnTo>
                  <a:lnTo>
                    <a:pt x="199390" y="18718"/>
                  </a:lnTo>
                  <a:lnTo>
                    <a:pt x="192453" y="11879"/>
                  </a:lnTo>
                  <a:lnTo>
                    <a:pt x="173408" y="4279"/>
                  </a:lnTo>
                  <a:lnTo>
                    <a:pt x="138781" y="0"/>
                  </a:lnTo>
                  <a:lnTo>
                    <a:pt x="101592" y="8891"/>
                  </a:lnTo>
                  <a:lnTo>
                    <a:pt x="84837" y="22085"/>
                  </a:lnTo>
                  <a:lnTo>
                    <a:pt x="78880" y="30068"/>
                  </a:lnTo>
                  <a:lnTo>
                    <a:pt x="72262" y="50276"/>
                  </a:lnTo>
                  <a:lnTo>
                    <a:pt x="62153" y="112497"/>
                  </a:lnTo>
                  <a:lnTo>
                    <a:pt x="66132" y="163521"/>
                  </a:lnTo>
                  <a:lnTo>
                    <a:pt x="75106" y="215844"/>
                  </a:lnTo>
                  <a:lnTo>
                    <a:pt x="97619" y="274064"/>
                  </a:lnTo>
                  <a:lnTo>
                    <a:pt x="113189" y="291238"/>
                  </a:lnTo>
                  <a:lnTo>
                    <a:pt x="147672" y="319586"/>
                  </a:lnTo>
                  <a:lnTo>
                    <a:pt x="155849" y="323007"/>
                  </a:lnTo>
                  <a:lnTo>
                    <a:pt x="173439" y="323974"/>
                  </a:lnTo>
                  <a:lnTo>
                    <a:pt x="201270" y="313464"/>
                  </a:lnTo>
                  <a:lnTo>
                    <a:pt x="224634" y="296885"/>
                  </a:lnTo>
                  <a:lnTo>
                    <a:pt x="245021" y="263273"/>
                  </a:lnTo>
                  <a:lnTo>
                    <a:pt x="255681" y="205362"/>
                  </a:lnTo>
                  <a:lnTo>
                    <a:pt x="257787" y="151876"/>
                  </a:lnTo>
                  <a:lnTo>
                    <a:pt x="258203" y="100366"/>
                  </a:lnTo>
                  <a:lnTo>
                    <a:pt x="257174" y="96074"/>
                  </a:lnTo>
                  <a:lnTo>
                    <a:pt x="255425" y="97464"/>
                  </a:lnTo>
                  <a:lnTo>
                    <a:pt x="253196" y="102644"/>
                  </a:lnTo>
                  <a:lnTo>
                    <a:pt x="256897" y="156099"/>
                  </a:lnTo>
                  <a:lnTo>
                    <a:pt x="260723" y="203369"/>
                  </a:lnTo>
                  <a:lnTo>
                    <a:pt x="266820" y="243519"/>
                  </a:lnTo>
                  <a:lnTo>
                    <a:pt x="276617" y="296796"/>
                  </a:lnTo>
                  <a:lnTo>
                    <a:pt x="282389" y="347403"/>
                  </a:lnTo>
                  <a:lnTo>
                    <a:pt x="284954" y="393636"/>
                  </a:lnTo>
                  <a:lnTo>
                    <a:pt x="286398" y="456584"/>
                  </a:lnTo>
                  <a:lnTo>
                    <a:pt x="286735" y="499916"/>
                  </a:lnTo>
                  <a:lnTo>
                    <a:pt x="286886" y="549647"/>
                  </a:lnTo>
                  <a:lnTo>
                    <a:pt x="283763" y="598324"/>
                  </a:lnTo>
                  <a:lnTo>
                    <a:pt x="258610" y="661385"/>
                  </a:lnTo>
                  <a:lnTo>
                    <a:pt x="243559" y="683063"/>
                  </a:lnTo>
                  <a:lnTo>
                    <a:pt x="222696" y="699786"/>
                  </a:lnTo>
                  <a:lnTo>
                    <a:pt x="185078" y="702965"/>
                  </a:lnTo>
                  <a:lnTo>
                    <a:pt x="129955" y="692803"/>
                  </a:lnTo>
                  <a:lnTo>
                    <a:pt x="77048" y="665244"/>
                  </a:lnTo>
                  <a:lnTo>
                    <a:pt x="18689" y="618484"/>
                  </a:lnTo>
                  <a:lnTo>
                    <a:pt x="0" y="600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081055" y="7865270"/>
              <a:ext cx="287006" cy="487911"/>
            </a:xfrm>
            <a:custGeom>
              <a:avLst/>
              <a:gdLst/>
              <a:ahLst/>
              <a:cxnLst/>
              <a:rect l="0" t="0" r="0" b="0"/>
              <a:pathLst>
                <a:path w="287006" h="487911">
                  <a:moveTo>
                    <a:pt x="9566" y="0"/>
                  </a:moveTo>
                  <a:lnTo>
                    <a:pt x="9566" y="45708"/>
                  </a:lnTo>
                  <a:lnTo>
                    <a:pt x="4487" y="99527"/>
                  </a:lnTo>
                  <a:lnTo>
                    <a:pt x="6408" y="149134"/>
                  </a:lnTo>
                  <a:lnTo>
                    <a:pt x="3552" y="202573"/>
                  </a:lnTo>
                  <a:lnTo>
                    <a:pt x="1578" y="245582"/>
                  </a:lnTo>
                  <a:lnTo>
                    <a:pt x="701" y="290918"/>
                  </a:lnTo>
                  <a:lnTo>
                    <a:pt x="207" y="351235"/>
                  </a:lnTo>
                  <a:lnTo>
                    <a:pt x="61" y="402178"/>
                  </a:lnTo>
                  <a:lnTo>
                    <a:pt x="17" y="435106"/>
                  </a:lnTo>
                  <a:lnTo>
                    <a:pt x="1" y="381481"/>
                  </a:lnTo>
                  <a:lnTo>
                    <a:pt x="0" y="332715"/>
                  </a:lnTo>
                  <a:lnTo>
                    <a:pt x="1062" y="284131"/>
                  </a:lnTo>
                  <a:lnTo>
                    <a:pt x="8700" y="233950"/>
                  </a:lnTo>
                  <a:lnTo>
                    <a:pt x="25018" y="177152"/>
                  </a:lnTo>
                  <a:lnTo>
                    <a:pt x="62663" y="121792"/>
                  </a:lnTo>
                  <a:lnTo>
                    <a:pt x="87660" y="105062"/>
                  </a:lnTo>
                  <a:lnTo>
                    <a:pt x="97770" y="105120"/>
                  </a:lnTo>
                  <a:lnTo>
                    <a:pt x="120342" y="113687"/>
                  </a:lnTo>
                  <a:lnTo>
                    <a:pt x="129125" y="122563"/>
                  </a:lnTo>
                  <a:lnTo>
                    <a:pt x="141719" y="146598"/>
                  </a:lnTo>
                  <a:lnTo>
                    <a:pt x="154784" y="200167"/>
                  </a:lnTo>
                  <a:lnTo>
                    <a:pt x="160309" y="253008"/>
                  </a:lnTo>
                  <a:lnTo>
                    <a:pt x="161946" y="302326"/>
                  </a:lnTo>
                  <a:lnTo>
                    <a:pt x="163563" y="365543"/>
                  </a:lnTo>
                  <a:lnTo>
                    <a:pt x="175850" y="425747"/>
                  </a:lnTo>
                  <a:lnTo>
                    <a:pt x="181012" y="443279"/>
                  </a:lnTo>
                  <a:lnTo>
                    <a:pt x="200921" y="468428"/>
                  </a:lnTo>
                  <a:lnTo>
                    <a:pt x="213671" y="478111"/>
                  </a:lnTo>
                  <a:lnTo>
                    <a:pt x="242010" y="486034"/>
                  </a:lnTo>
                  <a:lnTo>
                    <a:pt x="287005" y="487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470775" y="7807869"/>
              <a:ext cx="21655" cy="535745"/>
            </a:xfrm>
            <a:custGeom>
              <a:avLst/>
              <a:gdLst/>
              <a:ahLst/>
              <a:cxnLst/>
              <a:rect l="0" t="0" r="0" b="0"/>
              <a:pathLst>
                <a:path w="21655" h="535745">
                  <a:moveTo>
                    <a:pt x="12087" y="0"/>
                  </a:moveTo>
                  <a:lnTo>
                    <a:pt x="0" y="56850"/>
                  </a:lnTo>
                  <a:lnTo>
                    <a:pt x="1707" y="113434"/>
                  </a:lnTo>
                  <a:lnTo>
                    <a:pt x="2360" y="165555"/>
                  </a:lnTo>
                  <a:lnTo>
                    <a:pt x="5283" y="211060"/>
                  </a:lnTo>
                  <a:lnTo>
                    <a:pt x="9063" y="263881"/>
                  </a:lnTo>
                  <a:lnTo>
                    <a:pt x="11191" y="323500"/>
                  </a:lnTo>
                  <a:lnTo>
                    <a:pt x="11821" y="374826"/>
                  </a:lnTo>
                  <a:lnTo>
                    <a:pt x="14869" y="436951"/>
                  </a:lnTo>
                  <a:lnTo>
                    <a:pt x="19643" y="483086"/>
                  </a:lnTo>
                  <a:lnTo>
                    <a:pt x="21654" y="5357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377627" y="8027906"/>
              <a:ext cx="200905" cy="28702"/>
            </a:xfrm>
            <a:custGeom>
              <a:avLst/>
              <a:gdLst/>
              <a:ahLst/>
              <a:cxnLst/>
              <a:rect l="0" t="0" r="0" b="0"/>
              <a:pathLst>
                <a:path w="200905" h="28702">
                  <a:moveTo>
                    <a:pt x="0" y="28701"/>
                  </a:moveTo>
                  <a:lnTo>
                    <a:pt x="55590" y="20000"/>
                  </a:lnTo>
                  <a:lnTo>
                    <a:pt x="103367" y="10306"/>
                  </a:lnTo>
                  <a:lnTo>
                    <a:pt x="163736" y="3054"/>
                  </a:lnTo>
                  <a:lnTo>
                    <a:pt x="2009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056873" y="7798302"/>
            <a:ext cx="5080001" cy="756419"/>
            <a:chOff x="2056873" y="7798302"/>
            <a:chExt cx="5080001" cy="756419"/>
          </a:xfrm>
        </p:grpSpPr>
        <p:sp>
          <p:nvSpPr>
            <p:cNvPr id="136" name="Freeform 135"/>
            <p:cNvSpPr/>
            <p:nvPr/>
          </p:nvSpPr>
          <p:spPr>
            <a:xfrm>
              <a:off x="2152542" y="7798302"/>
              <a:ext cx="28702" cy="688815"/>
            </a:xfrm>
            <a:custGeom>
              <a:avLst/>
              <a:gdLst/>
              <a:ahLst/>
              <a:cxnLst/>
              <a:rect l="0" t="0" r="0" b="0"/>
              <a:pathLst>
                <a:path w="28702" h="688815">
                  <a:moveTo>
                    <a:pt x="0" y="0"/>
                  </a:moveTo>
                  <a:lnTo>
                    <a:pt x="5079" y="55865"/>
                  </a:lnTo>
                  <a:lnTo>
                    <a:pt x="3158" y="116000"/>
                  </a:lnTo>
                  <a:lnTo>
                    <a:pt x="936" y="167479"/>
                  </a:lnTo>
                  <a:lnTo>
                    <a:pt x="416" y="217230"/>
                  </a:lnTo>
                  <a:lnTo>
                    <a:pt x="185" y="274064"/>
                  </a:lnTo>
                  <a:lnTo>
                    <a:pt x="82" y="324127"/>
                  </a:lnTo>
                  <a:lnTo>
                    <a:pt x="2871" y="371180"/>
                  </a:lnTo>
                  <a:lnTo>
                    <a:pt x="8717" y="416897"/>
                  </a:lnTo>
                  <a:lnTo>
                    <a:pt x="18402" y="462017"/>
                  </a:lnTo>
                  <a:lnTo>
                    <a:pt x="25649" y="524174"/>
                  </a:lnTo>
                  <a:lnTo>
                    <a:pt x="27344" y="569223"/>
                  </a:lnTo>
                  <a:lnTo>
                    <a:pt x="28098" y="614403"/>
                  </a:lnTo>
                  <a:lnTo>
                    <a:pt x="28582" y="672540"/>
                  </a:lnTo>
                  <a:lnTo>
                    <a:pt x="28701" y="688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056873" y="8200110"/>
              <a:ext cx="229606" cy="19135"/>
            </a:xfrm>
            <a:custGeom>
              <a:avLst/>
              <a:gdLst/>
              <a:ahLst/>
              <a:cxnLst/>
              <a:rect l="0" t="0" r="0" b="0"/>
              <a:pathLst>
                <a:path w="229606" h="19135">
                  <a:moveTo>
                    <a:pt x="0" y="19134"/>
                  </a:moveTo>
                  <a:lnTo>
                    <a:pt x="55866" y="14055"/>
                  </a:lnTo>
                  <a:lnTo>
                    <a:pt x="110923" y="5817"/>
                  </a:lnTo>
                  <a:lnTo>
                    <a:pt x="164322" y="1724"/>
                  </a:lnTo>
                  <a:lnTo>
                    <a:pt x="193150" y="766"/>
                  </a:lnTo>
                  <a:lnTo>
                    <a:pt x="2296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280167" y="8152276"/>
              <a:ext cx="190154" cy="307952"/>
            </a:xfrm>
            <a:custGeom>
              <a:avLst/>
              <a:gdLst/>
              <a:ahLst/>
              <a:cxnLst/>
              <a:rect l="0" t="0" r="0" b="0"/>
              <a:pathLst>
                <a:path w="190154" h="307952">
                  <a:moveTo>
                    <a:pt x="73279" y="0"/>
                  </a:moveTo>
                  <a:lnTo>
                    <a:pt x="39224" y="57702"/>
                  </a:lnTo>
                  <a:lnTo>
                    <a:pt x="7734" y="118759"/>
                  </a:lnTo>
                  <a:lnTo>
                    <a:pt x="0" y="161565"/>
                  </a:lnTo>
                  <a:lnTo>
                    <a:pt x="2788" y="197752"/>
                  </a:lnTo>
                  <a:lnTo>
                    <a:pt x="34040" y="251698"/>
                  </a:lnTo>
                  <a:lnTo>
                    <a:pt x="57164" y="282922"/>
                  </a:lnTo>
                  <a:lnTo>
                    <a:pt x="83740" y="299850"/>
                  </a:lnTo>
                  <a:lnTo>
                    <a:pt x="102377" y="307951"/>
                  </a:lnTo>
                  <a:lnTo>
                    <a:pt x="124124" y="306590"/>
                  </a:lnTo>
                  <a:lnTo>
                    <a:pt x="135876" y="303251"/>
                  </a:lnTo>
                  <a:lnTo>
                    <a:pt x="144774" y="297836"/>
                  </a:lnTo>
                  <a:lnTo>
                    <a:pt x="175711" y="257212"/>
                  </a:lnTo>
                  <a:lnTo>
                    <a:pt x="189495" y="224201"/>
                  </a:lnTo>
                  <a:lnTo>
                    <a:pt x="190153" y="172256"/>
                  </a:lnTo>
                  <a:lnTo>
                    <a:pt x="185302" y="112017"/>
                  </a:lnTo>
                  <a:lnTo>
                    <a:pt x="166352" y="79607"/>
                  </a:lnTo>
                  <a:lnTo>
                    <a:pt x="144675" y="56067"/>
                  </a:lnTo>
                  <a:lnTo>
                    <a:pt x="93205" y="27645"/>
                  </a:lnTo>
                  <a:lnTo>
                    <a:pt x="44578" y="191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826710" y="8119926"/>
              <a:ext cx="368620" cy="352129"/>
            </a:xfrm>
            <a:custGeom>
              <a:avLst/>
              <a:gdLst/>
              <a:ahLst/>
              <a:cxnLst/>
              <a:rect l="0" t="0" r="0" b="0"/>
              <a:pathLst>
                <a:path w="368620" h="352129">
                  <a:moveTo>
                    <a:pt x="5079" y="13216"/>
                  </a:moveTo>
                  <a:lnTo>
                    <a:pt x="0" y="58924"/>
                  </a:lnTo>
                  <a:lnTo>
                    <a:pt x="1920" y="112743"/>
                  </a:lnTo>
                  <a:lnTo>
                    <a:pt x="4143" y="162350"/>
                  </a:lnTo>
                  <a:lnTo>
                    <a:pt x="4801" y="210710"/>
                  </a:lnTo>
                  <a:lnTo>
                    <a:pt x="7150" y="273603"/>
                  </a:lnTo>
                  <a:lnTo>
                    <a:pt x="16086" y="315956"/>
                  </a:lnTo>
                  <a:lnTo>
                    <a:pt x="11411" y="352128"/>
                  </a:lnTo>
                  <a:lnTo>
                    <a:pt x="13552" y="351833"/>
                  </a:lnTo>
                  <a:lnTo>
                    <a:pt x="17106" y="347385"/>
                  </a:lnTo>
                  <a:lnTo>
                    <a:pt x="22809" y="295482"/>
                  </a:lnTo>
                  <a:lnTo>
                    <a:pt x="23797" y="247676"/>
                  </a:lnTo>
                  <a:lnTo>
                    <a:pt x="24089" y="194653"/>
                  </a:lnTo>
                  <a:lnTo>
                    <a:pt x="25239" y="142683"/>
                  </a:lnTo>
                  <a:lnTo>
                    <a:pt x="32902" y="85356"/>
                  </a:lnTo>
                  <a:lnTo>
                    <a:pt x="60015" y="24724"/>
                  </a:lnTo>
                  <a:lnTo>
                    <a:pt x="69341" y="17698"/>
                  </a:lnTo>
                  <a:lnTo>
                    <a:pt x="93875" y="9893"/>
                  </a:lnTo>
                  <a:lnTo>
                    <a:pt x="122496" y="14928"/>
                  </a:lnTo>
                  <a:lnTo>
                    <a:pt x="148681" y="27796"/>
                  </a:lnTo>
                  <a:lnTo>
                    <a:pt x="163862" y="44144"/>
                  </a:lnTo>
                  <a:lnTo>
                    <a:pt x="196328" y="103286"/>
                  </a:lnTo>
                  <a:lnTo>
                    <a:pt x="212689" y="156831"/>
                  </a:lnTo>
                  <a:lnTo>
                    <a:pt x="218530" y="200351"/>
                  </a:lnTo>
                  <a:lnTo>
                    <a:pt x="216905" y="258583"/>
                  </a:lnTo>
                  <a:lnTo>
                    <a:pt x="216152" y="289511"/>
                  </a:lnTo>
                  <a:lnTo>
                    <a:pt x="213825" y="296270"/>
                  </a:lnTo>
                  <a:lnTo>
                    <a:pt x="210148" y="297587"/>
                  </a:lnTo>
                  <a:lnTo>
                    <a:pt x="205570" y="295276"/>
                  </a:lnTo>
                  <a:lnTo>
                    <a:pt x="200484" y="278535"/>
                  </a:lnTo>
                  <a:lnTo>
                    <a:pt x="200350" y="254441"/>
                  </a:lnTo>
                  <a:lnTo>
                    <a:pt x="214752" y="198660"/>
                  </a:lnTo>
                  <a:lnTo>
                    <a:pt x="224880" y="148241"/>
                  </a:lnTo>
                  <a:lnTo>
                    <a:pt x="240282" y="99640"/>
                  </a:lnTo>
                  <a:lnTo>
                    <a:pt x="262208" y="51579"/>
                  </a:lnTo>
                  <a:lnTo>
                    <a:pt x="276680" y="22825"/>
                  </a:lnTo>
                  <a:lnTo>
                    <a:pt x="293742" y="2959"/>
                  </a:lnTo>
                  <a:lnTo>
                    <a:pt x="304882" y="0"/>
                  </a:lnTo>
                  <a:lnTo>
                    <a:pt x="331433" y="5216"/>
                  </a:lnTo>
                  <a:lnTo>
                    <a:pt x="340640" y="15323"/>
                  </a:lnTo>
                  <a:lnTo>
                    <a:pt x="354660" y="62973"/>
                  </a:lnTo>
                  <a:lnTo>
                    <a:pt x="362948" y="114887"/>
                  </a:lnTo>
                  <a:lnTo>
                    <a:pt x="361492" y="159032"/>
                  </a:lnTo>
                  <a:lnTo>
                    <a:pt x="364854" y="216458"/>
                  </a:lnTo>
                  <a:lnTo>
                    <a:pt x="367503" y="267135"/>
                  </a:lnTo>
                  <a:lnTo>
                    <a:pt x="368619" y="319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303117" y="8147529"/>
              <a:ext cx="313155" cy="301320"/>
            </a:xfrm>
            <a:custGeom>
              <a:avLst/>
              <a:gdLst/>
              <a:ahLst/>
              <a:cxnLst/>
              <a:rect l="0" t="0" r="0" b="0"/>
              <a:pathLst>
                <a:path w="313155" h="301320">
                  <a:moveTo>
                    <a:pt x="169651" y="52581"/>
                  </a:moveTo>
                  <a:lnTo>
                    <a:pt x="149336" y="17030"/>
                  </a:lnTo>
                  <a:lnTo>
                    <a:pt x="138037" y="7620"/>
                  </a:lnTo>
                  <a:lnTo>
                    <a:pt x="111309" y="0"/>
                  </a:lnTo>
                  <a:lnTo>
                    <a:pt x="97804" y="2645"/>
                  </a:lnTo>
                  <a:lnTo>
                    <a:pt x="71459" y="16923"/>
                  </a:lnTo>
                  <a:lnTo>
                    <a:pt x="42881" y="43787"/>
                  </a:lnTo>
                  <a:lnTo>
                    <a:pt x="15241" y="102221"/>
                  </a:lnTo>
                  <a:lnTo>
                    <a:pt x="1277" y="156913"/>
                  </a:lnTo>
                  <a:lnTo>
                    <a:pt x="0" y="169970"/>
                  </a:lnTo>
                  <a:lnTo>
                    <a:pt x="7086" y="192982"/>
                  </a:lnTo>
                  <a:lnTo>
                    <a:pt x="34464" y="241383"/>
                  </a:lnTo>
                  <a:lnTo>
                    <a:pt x="53584" y="252713"/>
                  </a:lnTo>
                  <a:lnTo>
                    <a:pt x="79090" y="252787"/>
                  </a:lnTo>
                  <a:lnTo>
                    <a:pt x="93332" y="249831"/>
                  </a:lnTo>
                  <a:lnTo>
                    <a:pt x="103890" y="244671"/>
                  </a:lnTo>
                  <a:lnTo>
                    <a:pt x="118455" y="230434"/>
                  </a:lnTo>
                  <a:lnTo>
                    <a:pt x="144105" y="180035"/>
                  </a:lnTo>
                  <a:lnTo>
                    <a:pt x="163975" y="121733"/>
                  </a:lnTo>
                  <a:lnTo>
                    <a:pt x="174415" y="63695"/>
                  </a:lnTo>
                  <a:lnTo>
                    <a:pt x="172477" y="43702"/>
                  </a:lnTo>
                  <a:lnTo>
                    <a:pt x="171535" y="42409"/>
                  </a:lnTo>
                  <a:lnTo>
                    <a:pt x="170023" y="87028"/>
                  </a:lnTo>
                  <a:lnTo>
                    <a:pt x="175430" y="144283"/>
                  </a:lnTo>
                  <a:lnTo>
                    <a:pt x="191225" y="206166"/>
                  </a:lnTo>
                  <a:lnTo>
                    <a:pt x="211476" y="246316"/>
                  </a:lnTo>
                  <a:lnTo>
                    <a:pt x="247830" y="280061"/>
                  </a:lnTo>
                  <a:lnTo>
                    <a:pt x="274200" y="291872"/>
                  </a:lnTo>
                  <a:lnTo>
                    <a:pt x="313154" y="3013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635404" y="7913104"/>
              <a:ext cx="28702" cy="564446"/>
            </a:xfrm>
            <a:custGeom>
              <a:avLst/>
              <a:gdLst/>
              <a:ahLst/>
              <a:cxnLst/>
              <a:rect l="0" t="0" r="0" b="0"/>
              <a:pathLst>
                <a:path w="28702" h="564446">
                  <a:moveTo>
                    <a:pt x="0" y="0"/>
                  </a:moveTo>
                  <a:lnTo>
                    <a:pt x="8504" y="39684"/>
                  </a:lnTo>
                  <a:lnTo>
                    <a:pt x="19725" y="98424"/>
                  </a:lnTo>
                  <a:lnTo>
                    <a:pt x="24712" y="145790"/>
                  </a:lnTo>
                  <a:lnTo>
                    <a:pt x="27519" y="198157"/>
                  </a:lnTo>
                  <a:lnTo>
                    <a:pt x="28351" y="250759"/>
                  </a:lnTo>
                  <a:lnTo>
                    <a:pt x="28597" y="311817"/>
                  </a:lnTo>
                  <a:lnTo>
                    <a:pt x="28655" y="357915"/>
                  </a:lnTo>
                  <a:lnTo>
                    <a:pt x="28687" y="420338"/>
                  </a:lnTo>
                  <a:lnTo>
                    <a:pt x="28698" y="479523"/>
                  </a:lnTo>
                  <a:lnTo>
                    <a:pt x="28700" y="535544"/>
                  </a:lnTo>
                  <a:lnTo>
                    <a:pt x="28701" y="5644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680474" y="7941805"/>
              <a:ext cx="203670" cy="373108"/>
            </a:xfrm>
            <a:custGeom>
              <a:avLst/>
              <a:gdLst/>
              <a:ahLst/>
              <a:cxnLst/>
              <a:rect l="0" t="0" r="0" b="0"/>
              <a:pathLst>
                <a:path w="203670" h="373108">
                  <a:moveTo>
                    <a:pt x="146268" y="0"/>
                  </a:moveTo>
                  <a:lnTo>
                    <a:pt x="126425" y="48188"/>
                  </a:lnTo>
                  <a:lnTo>
                    <a:pt x="110717" y="86338"/>
                  </a:lnTo>
                  <a:lnTo>
                    <a:pt x="84759" y="142899"/>
                  </a:lnTo>
                  <a:lnTo>
                    <a:pt x="55051" y="201787"/>
                  </a:lnTo>
                  <a:lnTo>
                    <a:pt x="25967" y="254700"/>
                  </a:lnTo>
                  <a:lnTo>
                    <a:pt x="3720" y="313236"/>
                  </a:lnTo>
                  <a:lnTo>
                    <a:pt x="213" y="323626"/>
                  </a:lnTo>
                  <a:lnTo>
                    <a:pt x="0" y="326301"/>
                  </a:lnTo>
                  <a:lnTo>
                    <a:pt x="25181" y="285556"/>
                  </a:lnTo>
                  <a:lnTo>
                    <a:pt x="43256" y="251286"/>
                  </a:lnTo>
                  <a:lnTo>
                    <a:pt x="85808" y="196005"/>
                  </a:lnTo>
                  <a:lnTo>
                    <a:pt x="109928" y="180909"/>
                  </a:lnTo>
                  <a:lnTo>
                    <a:pt x="133660" y="178907"/>
                  </a:lnTo>
                  <a:lnTo>
                    <a:pt x="147429" y="179861"/>
                  </a:lnTo>
                  <a:lnTo>
                    <a:pt x="158735" y="194316"/>
                  </a:lnTo>
                  <a:lnTo>
                    <a:pt x="176966" y="247227"/>
                  </a:lnTo>
                  <a:lnTo>
                    <a:pt x="189320" y="299798"/>
                  </a:lnTo>
                  <a:lnTo>
                    <a:pt x="199417" y="351386"/>
                  </a:lnTo>
                  <a:lnTo>
                    <a:pt x="203669" y="3731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951111" y="8078304"/>
              <a:ext cx="287006" cy="333225"/>
            </a:xfrm>
            <a:custGeom>
              <a:avLst/>
              <a:gdLst/>
              <a:ahLst/>
              <a:cxnLst/>
              <a:rect l="0" t="0" r="0" b="0"/>
              <a:pathLst>
                <a:path w="287006" h="333225">
                  <a:moveTo>
                    <a:pt x="0" y="131373"/>
                  </a:moveTo>
                  <a:lnTo>
                    <a:pt x="56692" y="122869"/>
                  </a:lnTo>
                  <a:lnTo>
                    <a:pt x="101574" y="116136"/>
                  </a:lnTo>
                  <a:lnTo>
                    <a:pt x="136810" y="110586"/>
                  </a:lnTo>
                  <a:lnTo>
                    <a:pt x="190134" y="101583"/>
                  </a:lnTo>
                  <a:lnTo>
                    <a:pt x="234799" y="85460"/>
                  </a:lnTo>
                  <a:lnTo>
                    <a:pt x="266576" y="67218"/>
                  </a:lnTo>
                  <a:lnTo>
                    <a:pt x="271260" y="59903"/>
                  </a:lnTo>
                  <a:lnTo>
                    <a:pt x="272257" y="51836"/>
                  </a:lnTo>
                  <a:lnTo>
                    <a:pt x="267695" y="35433"/>
                  </a:lnTo>
                  <a:lnTo>
                    <a:pt x="258580" y="21056"/>
                  </a:lnTo>
                  <a:lnTo>
                    <a:pt x="244609" y="10414"/>
                  </a:lnTo>
                  <a:lnTo>
                    <a:pt x="236418" y="6089"/>
                  </a:lnTo>
                  <a:lnTo>
                    <a:pt x="199498" y="0"/>
                  </a:lnTo>
                  <a:lnTo>
                    <a:pt x="165054" y="3275"/>
                  </a:lnTo>
                  <a:lnTo>
                    <a:pt x="112760" y="34692"/>
                  </a:lnTo>
                  <a:lnTo>
                    <a:pt x="85024" y="59971"/>
                  </a:lnTo>
                  <a:lnTo>
                    <a:pt x="50456" y="114513"/>
                  </a:lnTo>
                  <a:lnTo>
                    <a:pt x="27919" y="166310"/>
                  </a:lnTo>
                  <a:lnTo>
                    <a:pt x="31542" y="192963"/>
                  </a:lnTo>
                  <a:lnTo>
                    <a:pt x="54773" y="248301"/>
                  </a:lnTo>
                  <a:lnTo>
                    <a:pt x="83669" y="282238"/>
                  </a:lnTo>
                  <a:lnTo>
                    <a:pt x="144676" y="320149"/>
                  </a:lnTo>
                  <a:lnTo>
                    <a:pt x="173079" y="331493"/>
                  </a:lnTo>
                  <a:lnTo>
                    <a:pt x="232533" y="333224"/>
                  </a:lnTo>
                  <a:lnTo>
                    <a:pt x="287005" y="332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528333" y="7840461"/>
              <a:ext cx="350763" cy="635933"/>
            </a:xfrm>
            <a:custGeom>
              <a:avLst/>
              <a:gdLst/>
              <a:ahLst/>
              <a:cxnLst/>
              <a:rect l="0" t="0" r="0" b="0"/>
              <a:pathLst>
                <a:path w="350763" h="635933">
                  <a:moveTo>
                    <a:pt x="293361" y="417050"/>
                  </a:moveTo>
                  <a:lnTo>
                    <a:pt x="298440" y="391656"/>
                  </a:lnTo>
                  <a:lnTo>
                    <a:pt x="291441" y="335235"/>
                  </a:lnTo>
                  <a:lnTo>
                    <a:pt x="275855" y="305924"/>
                  </a:lnTo>
                  <a:lnTo>
                    <a:pt x="255817" y="286874"/>
                  </a:lnTo>
                  <a:lnTo>
                    <a:pt x="195740" y="247435"/>
                  </a:lnTo>
                  <a:lnTo>
                    <a:pt x="186824" y="243383"/>
                  </a:lnTo>
                  <a:lnTo>
                    <a:pt x="148882" y="242760"/>
                  </a:lnTo>
                  <a:lnTo>
                    <a:pt x="90754" y="262551"/>
                  </a:lnTo>
                  <a:lnTo>
                    <a:pt x="78566" y="266216"/>
                  </a:lnTo>
                  <a:lnTo>
                    <a:pt x="69378" y="272911"/>
                  </a:lnTo>
                  <a:lnTo>
                    <a:pt x="27779" y="336324"/>
                  </a:lnTo>
                  <a:lnTo>
                    <a:pt x="7625" y="384864"/>
                  </a:lnTo>
                  <a:lnTo>
                    <a:pt x="0" y="432907"/>
                  </a:lnTo>
                  <a:lnTo>
                    <a:pt x="2819" y="480803"/>
                  </a:lnTo>
                  <a:lnTo>
                    <a:pt x="25623" y="538813"/>
                  </a:lnTo>
                  <a:lnTo>
                    <a:pt x="63783" y="594526"/>
                  </a:lnTo>
                  <a:lnTo>
                    <a:pt x="93528" y="624123"/>
                  </a:lnTo>
                  <a:lnTo>
                    <a:pt x="116673" y="635932"/>
                  </a:lnTo>
                  <a:lnTo>
                    <a:pt x="146802" y="633385"/>
                  </a:lnTo>
                  <a:lnTo>
                    <a:pt x="163766" y="628241"/>
                  </a:lnTo>
                  <a:lnTo>
                    <a:pt x="188283" y="611188"/>
                  </a:lnTo>
                  <a:lnTo>
                    <a:pt x="221346" y="565594"/>
                  </a:lnTo>
                  <a:lnTo>
                    <a:pt x="236709" y="518110"/>
                  </a:lnTo>
                  <a:lnTo>
                    <a:pt x="247277" y="470823"/>
                  </a:lnTo>
                  <a:lnTo>
                    <a:pt x="259061" y="417564"/>
                  </a:lnTo>
                  <a:lnTo>
                    <a:pt x="271384" y="369090"/>
                  </a:lnTo>
                  <a:lnTo>
                    <a:pt x="280118" y="315202"/>
                  </a:lnTo>
                  <a:lnTo>
                    <a:pt x="284131" y="253587"/>
                  </a:lnTo>
                  <a:lnTo>
                    <a:pt x="288550" y="207275"/>
                  </a:lnTo>
                  <a:lnTo>
                    <a:pt x="291223" y="157637"/>
                  </a:lnTo>
                  <a:lnTo>
                    <a:pt x="292411" y="109356"/>
                  </a:lnTo>
                  <a:lnTo>
                    <a:pt x="293080" y="46316"/>
                  </a:lnTo>
                  <a:lnTo>
                    <a:pt x="293278" y="0"/>
                  </a:lnTo>
                  <a:lnTo>
                    <a:pt x="293354" y="54467"/>
                  </a:lnTo>
                  <a:lnTo>
                    <a:pt x="293359" y="105526"/>
                  </a:lnTo>
                  <a:lnTo>
                    <a:pt x="293361" y="146076"/>
                  </a:lnTo>
                  <a:lnTo>
                    <a:pt x="296196" y="197405"/>
                  </a:lnTo>
                  <a:lnTo>
                    <a:pt x="299936" y="253525"/>
                  </a:lnTo>
                  <a:lnTo>
                    <a:pt x="301598" y="306813"/>
                  </a:lnTo>
                  <a:lnTo>
                    <a:pt x="310841" y="353174"/>
                  </a:lnTo>
                  <a:lnTo>
                    <a:pt x="322390" y="396102"/>
                  </a:lnTo>
                  <a:lnTo>
                    <a:pt x="327522" y="439983"/>
                  </a:lnTo>
                  <a:lnTo>
                    <a:pt x="330412" y="496364"/>
                  </a:lnTo>
                  <a:lnTo>
                    <a:pt x="336347" y="546731"/>
                  </a:lnTo>
                  <a:lnTo>
                    <a:pt x="348129" y="605635"/>
                  </a:lnTo>
                  <a:lnTo>
                    <a:pt x="350762" y="6179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4917363" y="8113432"/>
              <a:ext cx="230530" cy="325850"/>
            </a:xfrm>
            <a:custGeom>
              <a:avLst/>
              <a:gdLst/>
              <a:ahLst/>
              <a:cxnLst/>
              <a:rect l="0" t="0" r="0" b="0"/>
              <a:pathLst>
                <a:path w="230530" h="325850">
                  <a:moveTo>
                    <a:pt x="0" y="163213"/>
                  </a:moveTo>
                  <a:lnTo>
                    <a:pt x="45708" y="158134"/>
                  </a:lnTo>
                  <a:lnTo>
                    <a:pt x="99527" y="154976"/>
                  </a:lnTo>
                  <a:lnTo>
                    <a:pt x="154213" y="154040"/>
                  </a:lnTo>
                  <a:lnTo>
                    <a:pt x="200652" y="143605"/>
                  </a:lnTo>
                  <a:lnTo>
                    <a:pt x="211366" y="135259"/>
                  </a:lnTo>
                  <a:lnTo>
                    <a:pt x="226105" y="111813"/>
                  </a:lnTo>
                  <a:lnTo>
                    <a:pt x="230529" y="86510"/>
                  </a:lnTo>
                  <a:lnTo>
                    <a:pt x="227889" y="62155"/>
                  </a:lnTo>
                  <a:lnTo>
                    <a:pt x="214451" y="31577"/>
                  </a:lnTo>
                  <a:lnTo>
                    <a:pt x="203027" y="15772"/>
                  </a:lnTo>
                  <a:lnTo>
                    <a:pt x="188029" y="4495"/>
                  </a:lnTo>
                  <a:lnTo>
                    <a:pt x="179565" y="0"/>
                  </a:lnTo>
                  <a:lnTo>
                    <a:pt x="150318" y="674"/>
                  </a:lnTo>
                  <a:lnTo>
                    <a:pt x="116768" y="9124"/>
                  </a:lnTo>
                  <a:lnTo>
                    <a:pt x="69246" y="40532"/>
                  </a:lnTo>
                  <a:lnTo>
                    <a:pt x="38942" y="73714"/>
                  </a:lnTo>
                  <a:lnTo>
                    <a:pt x="21559" y="103239"/>
                  </a:lnTo>
                  <a:lnTo>
                    <a:pt x="7923" y="153592"/>
                  </a:lnTo>
                  <a:lnTo>
                    <a:pt x="11762" y="209777"/>
                  </a:lnTo>
                  <a:lnTo>
                    <a:pt x="22619" y="246104"/>
                  </a:lnTo>
                  <a:lnTo>
                    <a:pt x="34501" y="265958"/>
                  </a:lnTo>
                  <a:lnTo>
                    <a:pt x="59120" y="288025"/>
                  </a:lnTo>
                  <a:lnTo>
                    <a:pt x="110540" y="314201"/>
                  </a:lnTo>
                  <a:lnTo>
                    <a:pt x="165377" y="323549"/>
                  </a:lnTo>
                  <a:lnTo>
                    <a:pt x="210471" y="325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243008" y="8132158"/>
              <a:ext cx="238801" cy="360229"/>
            </a:xfrm>
            <a:custGeom>
              <a:avLst/>
              <a:gdLst/>
              <a:ahLst/>
              <a:cxnLst/>
              <a:rect l="0" t="0" r="0" b="0"/>
              <a:pathLst>
                <a:path w="238801" h="360229">
                  <a:moveTo>
                    <a:pt x="152698" y="29684"/>
                  </a:moveTo>
                  <a:lnTo>
                    <a:pt x="147619" y="4291"/>
                  </a:lnTo>
                  <a:lnTo>
                    <a:pt x="140808" y="0"/>
                  </a:lnTo>
                  <a:lnTo>
                    <a:pt x="130953" y="328"/>
                  </a:lnTo>
                  <a:lnTo>
                    <a:pt x="87104" y="18689"/>
                  </a:lnTo>
                  <a:lnTo>
                    <a:pt x="62515" y="41663"/>
                  </a:lnTo>
                  <a:lnTo>
                    <a:pt x="28586" y="92208"/>
                  </a:lnTo>
                  <a:lnTo>
                    <a:pt x="9153" y="131359"/>
                  </a:lnTo>
                  <a:lnTo>
                    <a:pt x="1510" y="182680"/>
                  </a:lnTo>
                  <a:lnTo>
                    <a:pt x="0" y="243920"/>
                  </a:lnTo>
                  <a:lnTo>
                    <a:pt x="9896" y="293594"/>
                  </a:lnTo>
                  <a:lnTo>
                    <a:pt x="23325" y="317409"/>
                  </a:lnTo>
                  <a:lnTo>
                    <a:pt x="42050" y="335080"/>
                  </a:lnTo>
                  <a:lnTo>
                    <a:pt x="68088" y="350021"/>
                  </a:lnTo>
                  <a:lnTo>
                    <a:pt x="117707" y="360228"/>
                  </a:lnTo>
                  <a:lnTo>
                    <a:pt x="162645" y="358173"/>
                  </a:lnTo>
                  <a:lnTo>
                    <a:pt x="186882" y="347883"/>
                  </a:lnTo>
                  <a:lnTo>
                    <a:pt x="238800" y="3166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529642" y="8180976"/>
              <a:ext cx="57402" cy="334841"/>
            </a:xfrm>
            <a:custGeom>
              <a:avLst/>
              <a:gdLst/>
              <a:ahLst/>
              <a:cxnLst/>
              <a:rect l="0" t="0" r="0" b="0"/>
              <a:pathLst>
                <a:path w="57402" h="334841">
                  <a:moveTo>
                    <a:pt x="0" y="0"/>
                  </a:moveTo>
                  <a:lnTo>
                    <a:pt x="13149" y="42441"/>
                  </a:lnTo>
                  <a:lnTo>
                    <a:pt x="18424" y="105763"/>
                  </a:lnTo>
                  <a:lnTo>
                    <a:pt x="26355" y="161796"/>
                  </a:lnTo>
                  <a:lnTo>
                    <a:pt x="29784" y="186712"/>
                  </a:lnTo>
                  <a:lnTo>
                    <a:pt x="43639" y="234360"/>
                  </a:lnTo>
                  <a:lnTo>
                    <a:pt x="52084" y="289244"/>
                  </a:lnTo>
                  <a:lnTo>
                    <a:pt x="57401" y="33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529642" y="8047040"/>
              <a:ext cx="9568" cy="1"/>
            </a:xfrm>
            <a:custGeom>
              <a:avLst/>
              <a:gdLst/>
              <a:ahLst/>
              <a:cxnLst/>
              <a:rect l="0" t="0" r="0" b="0"/>
              <a:pathLst>
                <a:path w="9568" h="1">
                  <a:moveTo>
                    <a:pt x="0" y="0"/>
                  </a:moveTo>
                  <a:lnTo>
                    <a:pt x="956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665276" y="8125218"/>
              <a:ext cx="316985" cy="406997"/>
            </a:xfrm>
            <a:custGeom>
              <a:avLst/>
              <a:gdLst/>
              <a:ahLst/>
              <a:cxnLst/>
              <a:rect l="0" t="0" r="0" b="0"/>
              <a:pathLst>
                <a:path w="316985" h="406997">
                  <a:moveTo>
                    <a:pt x="199206" y="55758"/>
                  </a:moveTo>
                  <a:lnTo>
                    <a:pt x="162080" y="15247"/>
                  </a:lnTo>
                  <a:lnTo>
                    <a:pt x="137706" y="1258"/>
                  </a:lnTo>
                  <a:lnTo>
                    <a:pt x="107030" y="0"/>
                  </a:lnTo>
                  <a:lnTo>
                    <a:pt x="75326" y="7591"/>
                  </a:lnTo>
                  <a:lnTo>
                    <a:pt x="40612" y="29794"/>
                  </a:lnTo>
                  <a:lnTo>
                    <a:pt x="2443" y="70174"/>
                  </a:lnTo>
                  <a:lnTo>
                    <a:pt x="0" y="79187"/>
                  </a:lnTo>
                  <a:lnTo>
                    <a:pt x="2954" y="100541"/>
                  </a:lnTo>
                  <a:lnTo>
                    <a:pt x="31806" y="141546"/>
                  </a:lnTo>
                  <a:lnTo>
                    <a:pt x="59255" y="160500"/>
                  </a:lnTo>
                  <a:lnTo>
                    <a:pt x="87045" y="170341"/>
                  </a:lnTo>
                  <a:lnTo>
                    <a:pt x="122745" y="169905"/>
                  </a:lnTo>
                  <a:lnTo>
                    <a:pt x="178512" y="163069"/>
                  </a:lnTo>
                  <a:lnTo>
                    <a:pt x="215042" y="164443"/>
                  </a:lnTo>
                  <a:lnTo>
                    <a:pt x="255955" y="174431"/>
                  </a:lnTo>
                  <a:lnTo>
                    <a:pt x="280035" y="188597"/>
                  </a:lnTo>
                  <a:lnTo>
                    <a:pt x="300635" y="221495"/>
                  </a:lnTo>
                  <a:lnTo>
                    <a:pt x="315124" y="259825"/>
                  </a:lnTo>
                  <a:lnTo>
                    <a:pt x="316984" y="282516"/>
                  </a:lnTo>
                  <a:lnTo>
                    <a:pt x="309517" y="323068"/>
                  </a:lnTo>
                  <a:lnTo>
                    <a:pt x="277019" y="367298"/>
                  </a:lnTo>
                  <a:lnTo>
                    <a:pt x="253678" y="390545"/>
                  </a:lnTo>
                  <a:lnTo>
                    <a:pt x="236172" y="400495"/>
                  </a:lnTo>
                  <a:lnTo>
                    <a:pt x="193151" y="406996"/>
                  </a:lnTo>
                  <a:lnTo>
                    <a:pt x="155246" y="403842"/>
                  </a:lnTo>
                  <a:lnTo>
                    <a:pt x="123819" y="391097"/>
                  </a:lnTo>
                  <a:lnTo>
                    <a:pt x="117059" y="385615"/>
                  </a:lnTo>
                  <a:lnTo>
                    <a:pt x="103537" y="361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069441" y="8180976"/>
              <a:ext cx="15079" cy="353975"/>
            </a:xfrm>
            <a:custGeom>
              <a:avLst/>
              <a:gdLst/>
              <a:ahLst/>
              <a:cxnLst/>
              <a:rect l="0" t="0" r="0" b="0"/>
              <a:pathLst>
                <a:path w="15079" h="353975">
                  <a:moveTo>
                    <a:pt x="5511" y="0"/>
                  </a:moveTo>
                  <a:lnTo>
                    <a:pt x="5511" y="60039"/>
                  </a:lnTo>
                  <a:lnTo>
                    <a:pt x="5511" y="119718"/>
                  </a:lnTo>
                  <a:lnTo>
                    <a:pt x="5511" y="179591"/>
                  </a:lnTo>
                  <a:lnTo>
                    <a:pt x="0" y="239751"/>
                  </a:lnTo>
                  <a:lnTo>
                    <a:pt x="1273" y="295112"/>
                  </a:lnTo>
                  <a:lnTo>
                    <a:pt x="439" y="319309"/>
                  </a:lnTo>
                  <a:lnTo>
                    <a:pt x="15078" y="3539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074952" y="80183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074952" y="80183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215820" y="8161842"/>
              <a:ext cx="270046" cy="392879"/>
            </a:xfrm>
            <a:custGeom>
              <a:avLst/>
              <a:gdLst/>
              <a:ahLst/>
              <a:cxnLst/>
              <a:rect l="0" t="0" r="0" b="0"/>
              <a:pathLst>
                <a:path w="270046" h="392879">
                  <a:moveTo>
                    <a:pt x="241807" y="47835"/>
                  </a:moveTo>
                  <a:lnTo>
                    <a:pt x="216413" y="32598"/>
                  </a:lnTo>
                  <a:lnTo>
                    <a:pt x="186938" y="30788"/>
                  </a:lnTo>
                  <a:lnTo>
                    <a:pt x="131284" y="41868"/>
                  </a:lnTo>
                  <a:lnTo>
                    <a:pt x="99572" y="61303"/>
                  </a:lnTo>
                  <a:lnTo>
                    <a:pt x="59822" y="97415"/>
                  </a:lnTo>
                  <a:lnTo>
                    <a:pt x="43997" y="123729"/>
                  </a:lnTo>
                  <a:lnTo>
                    <a:pt x="26584" y="162446"/>
                  </a:lnTo>
                  <a:lnTo>
                    <a:pt x="2287" y="213622"/>
                  </a:lnTo>
                  <a:lnTo>
                    <a:pt x="0" y="239155"/>
                  </a:lnTo>
                  <a:lnTo>
                    <a:pt x="4653" y="266802"/>
                  </a:lnTo>
                  <a:lnTo>
                    <a:pt x="25202" y="315035"/>
                  </a:lnTo>
                  <a:lnTo>
                    <a:pt x="51486" y="349877"/>
                  </a:lnTo>
                  <a:lnTo>
                    <a:pt x="91772" y="381236"/>
                  </a:lnTo>
                  <a:lnTo>
                    <a:pt x="103516" y="388093"/>
                  </a:lnTo>
                  <a:lnTo>
                    <a:pt x="130739" y="392878"/>
                  </a:lnTo>
                  <a:lnTo>
                    <a:pt x="157365" y="390398"/>
                  </a:lnTo>
                  <a:lnTo>
                    <a:pt x="176285" y="382210"/>
                  </a:lnTo>
                  <a:lnTo>
                    <a:pt x="203968" y="360568"/>
                  </a:lnTo>
                  <a:lnTo>
                    <a:pt x="243858" y="304908"/>
                  </a:lnTo>
                  <a:lnTo>
                    <a:pt x="258663" y="279017"/>
                  </a:lnTo>
                  <a:lnTo>
                    <a:pt x="268167" y="221925"/>
                  </a:lnTo>
                  <a:lnTo>
                    <a:pt x="270045" y="159230"/>
                  </a:lnTo>
                  <a:lnTo>
                    <a:pt x="261798" y="128525"/>
                  </a:lnTo>
                  <a:lnTo>
                    <a:pt x="228101" y="68775"/>
                  </a:lnTo>
                  <a:lnTo>
                    <a:pt x="188939" y="24451"/>
                  </a:lnTo>
                  <a:lnTo>
                    <a:pt x="1365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634318" y="8141348"/>
              <a:ext cx="292085" cy="403170"/>
            </a:xfrm>
            <a:custGeom>
              <a:avLst/>
              <a:gdLst/>
              <a:ahLst/>
              <a:cxnLst/>
              <a:rect l="0" t="0" r="0" b="0"/>
              <a:pathLst>
                <a:path w="292085" h="403170">
                  <a:moveTo>
                    <a:pt x="5079" y="30061"/>
                  </a:moveTo>
                  <a:lnTo>
                    <a:pt x="0" y="45297"/>
                  </a:lnTo>
                  <a:lnTo>
                    <a:pt x="1920" y="100480"/>
                  </a:lnTo>
                  <a:lnTo>
                    <a:pt x="9222" y="162185"/>
                  </a:lnTo>
                  <a:lnTo>
                    <a:pt x="9400" y="209963"/>
                  </a:lnTo>
                  <a:lnTo>
                    <a:pt x="6999" y="257772"/>
                  </a:lnTo>
                  <a:lnTo>
                    <a:pt x="5648" y="310719"/>
                  </a:lnTo>
                  <a:lnTo>
                    <a:pt x="6310" y="353099"/>
                  </a:lnTo>
                  <a:lnTo>
                    <a:pt x="8026" y="350656"/>
                  </a:lnTo>
                  <a:lnTo>
                    <a:pt x="13338" y="311063"/>
                  </a:lnTo>
                  <a:lnTo>
                    <a:pt x="15450" y="255724"/>
                  </a:lnTo>
                  <a:lnTo>
                    <a:pt x="27836" y="197077"/>
                  </a:lnTo>
                  <a:lnTo>
                    <a:pt x="38750" y="146161"/>
                  </a:lnTo>
                  <a:lnTo>
                    <a:pt x="47653" y="100248"/>
                  </a:lnTo>
                  <a:lnTo>
                    <a:pt x="74787" y="46642"/>
                  </a:lnTo>
                  <a:lnTo>
                    <a:pt x="116795" y="7927"/>
                  </a:lnTo>
                  <a:lnTo>
                    <a:pt x="131643" y="1486"/>
                  </a:lnTo>
                  <a:lnTo>
                    <a:pt x="159478" y="0"/>
                  </a:lnTo>
                  <a:lnTo>
                    <a:pt x="180353" y="6425"/>
                  </a:lnTo>
                  <a:lnTo>
                    <a:pt x="188896" y="11115"/>
                  </a:lnTo>
                  <a:lnTo>
                    <a:pt x="216156" y="43109"/>
                  </a:lnTo>
                  <a:lnTo>
                    <a:pt x="226449" y="68458"/>
                  </a:lnTo>
                  <a:lnTo>
                    <a:pt x="233057" y="119378"/>
                  </a:lnTo>
                  <a:lnTo>
                    <a:pt x="232236" y="182467"/>
                  </a:lnTo>
                  <a:lnTo>
                    <a:pt x="223564" y="220493"/>
                  </a:lnTo>
                  <a:lnTo>
                    <a:pt x="231857" y="277046"/>
                  </a:lnTo>
                  <a:lnTo>
                    <a:pt x="239204" y="339634"/>
                  </a:lnTo>
                  <a:lnTo>
                    <a:pt x="263070" y="389541"/>
                  </a:lnTo>
                  <a:lnTo>
                    <a:pt x="270615" y="398335"/>
                  </a:lnTo>
                  <a:lnTo>
                    <a:pt x="276708" y="402072"/>
                  </a:lnTo>
                  <a:lnTo>
                    <a:pt x="292084" y="4031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136873" y="8467982"/>
              <a:ext cx="1" cy="19135"/>
            </a:xfrm>
            <a:custGeom>
              <a:avLst/>
              <a:gdLst/>
              <a:ahLst/>
              <a:cxnLst/>
              <a:rect l="0" t="0" r="0" b="0"/>
              <a:pathLst>
                <a:path w="1" h="19135">
                  <a:moveTo>
                    <a:pt x="0" y="0"/>
                  </a:moveTo>
                  <a:lnTo>
                    <a:pt x="0" y="19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926733" y="8008773"/>
            <a:ext cx="3214134" cy="813184"/>
            <a:chOff x="6926733" y="8008773"/>
            <a:chExt cx="3214134" cy="813184"/>
          </a:xfrm>
        </p:grpSpPr>
        <p:sp>
          <p:nvSpPr>
            <p:cNvPr id="157" name="Freeform 156"/>
            <p:cNvSpPr/>
            <p:nvPr/>
          </p:nvSpPr>
          <p:spPr>
            <a:xfrm>
              <a:off x="6926733" y="8171409"/>
              <a:ext cx="255091" cy="325274"/>
            </a:xfrm>
            <a:custGeom>
              <a:avLst/>
              <a:gdLst/>
              <a:ahLst/>
              <a:cxnLst/>
              <a:rect l="0" t="0" r="0" b="0"/>
              <a:pathLst>
                <a:path w="255091" h="325274">
                  <a:moveTo>
                    <a:pt x="229274" y="0"/>
                  </a:moveTo>
                  <a:lnTo>
                    <a:pt x="168330" y="0"/>
                  </a:lnTo>
                  <a:lnTo>
                    <a:pt x="121401" y="8504"/>
                  </a:lnTo>
                  <a:lnTo>
                    <a:pt x="70462" y="28385"/>
                  </a:lnTo>
                  <a:lnTo>
                    <a:pt x="34204" y="54150"/>
                  </a:lnTo>
                  <a:lnTo>
                    <a:pt x="1761" y="105790"/>
                  </a:lnTo>
                  <a:lnTo>
                    <a:pt x="0" y="117299"/>
                  </a:lnTo>
                  <a:lnTo>
                    <a:pt x="3714" y="144258"/>
                  </a:lnTo>
                  <a:lnTo>
                    <a:pt x="18120" y="165453"/>
                  </a:lnTo>
                  <a:lnTo>
                    <a:pt x="27915" y="174081"/>
                  </a:lnTo>
                  <a:lnTo>
                    <a:pt x="50135" y="183668"/>
                  </a:lnTo>
                  <a:lnTo>
                    <a:pt x="73122" y="186866"/>
                  </a:lnTo>
                  <a:lnTo>
                    <a:pt x="134398" y="175783"/>
                  </a:lnTo>
                  <a:lnTo>
                    <a:pt x="185060" y="175745"/>
                  </a:lnTo>
                  <a:lnTo>
                    <a:pt x="199798" y="177754"/>
                  </a:lnTo>
                  <a:lnTo>
                    <a:pt x="221843" y="188489"/>
                  </a:lnTo>
                  <a:lnTo>
                    <a:pt x="230698" y="195816"/>
                  </a:lnTo>
                  <a:lnTo>
                    <a:pt x="243371" y="215296"/>
                  </a:lnTo>
                  <a:lnTo>
                    <a:pt x="251484" y="238128"/>
                  </a:lnTo>
                  <a:lnTo>
                    <a:pt x="255090" y="262448"/>
                  </a:lnTo>
                  <a:lnTo>
                    <a:pt x="248188" y="284595"/>
                  </a:lnTo>
                  <a:lnTo>
                    <a:pt x="241884" y="294966"/>
                  </a:lnTo>
                  <a:lnTo>
                    <a:pt x="233429" y="301880"/>
                  </a:lnTo>
                  <a:lnTo>
                    <a:pt x="199088" y="312673"/>
                  </a:lnTo>
                  <a:lnTo>
                    <a:pt x="150528" y="321067"/>
                  </a:lnTo>
                  <a:lnTo>
                    <a:pt x="100137" y="324442"/>
                  </a:lnTo>
                  <a:lnTo>
                    <a:pt x="85771" y="3252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500414" y="8247944"/>
              <a:ext cx="12896" cy="334841"/>
            </a:xfrm>
            <a:custGeom>
              <a:avLst/>
              <a:gdLst/>
              <a:ahLst/>
              <a:cxnLst/>
              <a:rect l="0" t="0" r="0" b="0"/>
              <a:pathLst>
                <a:path w="12896" h="334841">
                  <a:moveTo>
                    <a:pt x="0" y="0"/>
                  </a:moveTo>
                  <a:lnTo>
                    <a:pt x="6575" y="58976"/>
                  </a:lnTo>
                  <a:lnTo>
                    <a:pt x="7617" y="114206"/>
                  </a:lnTo>
                  <a:lnTo>
                    <a:pt x="4855" y="165767"/>
                  </a:lnTo>
                  <a:lnTo>
                    <a:pt x="12895" y="218839"/>
                  </a:lnTo>
                  <a:lnTo>
                    <a:pt x="10539" y="275942"/>
                  </a:lnTo>
                  <a:lnTo>
                    <a:pt x="7020" y="309594"/>
                  </a:lnTo>
                  <a:lnTo>
                    <a:pt x="0" y="33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538681" y="810444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538681" y="810444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710885" y="8200110"/>
              <a:ext cx="325274" cy="404650"/>
            </a:xfrm>
            <a:custGeom>
              <a:avLst/>
              <a:gdLst/>
              <a:ahLst/>
              <a:cxnLst/>
              <a:rect l="0" t="0" r="0" b="0"/>
              <a:pathLst>
                <a:path w="325274" h="404650">
                  <a:moveTo>
                    <a:pt x="0" y="0"/>
                  </a:moveTo>
                  <a:lnTo>
                    <a:pt x="13149" y="46889"/>
                  </a:lnTo>
                  <a:lnTo>
                    <a:pt x="17361" y="103420"/>
                  </a:lnTo>
                  <a:lnTo>
                    <a:pt x="18608" y="155838"/>
                  </a:lnTo>
                  <a:lnTo>
                    <a:pt x="18978" y="210228"/>
                  </a:lnTo>
                  <a:lnTo>
                    <a:pt x="20150" y="260477"/>
                  </a:lnTo>
                  <a:lnTo>
                    <a:pt x="25694" y="310089"/>
                  </a:lnTo>
                  <a:lnTo>
                    <a:pt x="26747" y="362585"/>
                  </a:lnTo>
                  <a:lnTo>
                    <a:pt x="21862" y="397509"/>
                  </a:lnTo>
                  <a:lnTo>
                    <a:pt x="20953" y="396816"/>
                  </a:lnTo>
                  <a:lnTo>
                    <a:pt x="20346" y="392102"/>
                  </a:lnTo>
                  <a:lnTo>
                    <a:pt x="27477" y="333397"/>
                  </a:lnTo>
                  <a:lnTo>
                    <a:pt x="28337" y="283744"/>
                  </a:lnTo>
                  <a:lnTo>
                    <a:pt x="31374" y="241619"/>
                  </a:lnTo>
                  <a:lnTo>
                    <a:pt x="36225" y="178598"/>
                  </a:lnTo>
                  <a:lnTo>
                    <a:pt x="40548" y="144219"/>
                  </a:lnTo>
                  <a:lnTo>
                    <a:pt x="60804" y="87503"/>
                  </a:lnTo>
                  <a:lnTo>
                    <a:pt x="67417" y="62276"/>
                  </a:lnTo>
                  <a:lnTo>
                    <a:pt x="80986" y="40434"/>
                  </a:lnTo>
                  <a:lnTo>
                    <a:pt x="100481" y="25766"/>
                  </a:lnTo>
                  <a:lnTo>
                    <a:pt x="111633" y="20366"/>
                  </a:lnTo>
                  <a:lnTo>
                    <a:pt x="122256" y="18892"/>
                  </a:lnTo>
                  <a:lnTo>
                    <a:pt x="142564" y="22924"/>
                  </a:lnTo>
                  <a:lnTo>
                    <a:pt x="150318" y="28038"/>
                  </a:lnTo>
                  <a:lnTo>
                    <a:pt x="161768" y="42225"/>
                  </a:lnTo>
                  <a:lnTo>
                    <a:pt x="184602" y="101094"/>
                  </a:lnTo>
                  <a:lnTo>
                    <a:pt x="190007" y="151385"/>
                  </a:lnTo>
                  <a:lnTo>
                    <a:pt x="188239" y="208564"/>
                  </a:lnTo>
                  <a:lnTo>
                    <a:pt x="177969" y="266196"/>
                  </a:lnTo>
                  <a:lnTo>
                    <a:pt x="180980" y="320060"/>
                  </a:lnTo>
                  <a:lnTo>
                    <a:pt x="186025" y="342090"/>
                  </a:lnTo>
                  <a:lnTo>
                    <a:pt x="197480" y="359676"/>
                  </a:lnTo>
                  <a:lnTo>
                    <a:pt x="224692" y="381528"/>
                  </a:lnTo>
                  <a:lnTo>
                    <a:pt x="262519" y="398634"/>
                  </a:lnTo>
                  <a:lnTo>
                    <a:pt x="288878" y="404649"/>
                  </a:lnTo>
                  <a:lnTo>
                    <a:pt x="325273" y="4018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351864" y="8247944"/>
              <a:ext cx="47835" cy="574013"/>
            </a:xfrm>
            <a:custGeom>
              <a:avLst/>
              <a:gdLst/>
              <a:ahLst/>
              <a:cxnLst/>
              <a:rect l="0" t="0" r="0" b="0"/>
              <a:pathLst>
                <a:path w="47835" h="574013">
                  <a:moveTo>
                    <a:pt x="0" y="0"/>
                  </a:moveTo>
                  <a:lnTo>
                    <a:pt x="6575" y="53464"/>
                  </a:lnTo>
                  <a:lnTo>
                    <a:pt x="9744" y="112100"/>
                  </a:lnTo>
                  <a:lnTo>
                    <a:pt x="14816" y="165143"/>
                  </a:lnTo>
                  <a:lnTo>
                    <a:pt x="12657" y="225032"/>
                  </a:lnTo>
                  <a:lnTo>
                    <a:pt x="15547" y="278950"/>
                  </a:lnTo>
                  <a:lnTo>
                    <a:pt x="20374" y="329842"/>
                  </a:lnTo>
                  <a:lnTo>
                    <a:pt x="25000" y="376201"/>
                  </a:lnTo>
                  <a:lnTo>
                    <a:pt x="27605" y="437094"/>
                  </a:lnTo>
                  <a:lnTo>
                    <a:pt x="30502" y="486082"/>
                  </a:lnTo>
                  <a:lnTo>
                    <a:pt x="45132" y="545871"/>
                  </a:lnTo>
                  <a:lnTo>
                    <a:pt x="47834" y="574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8284896" y="8145460"/>
              <a:ext cx="257684" cy="336691"/>
            </a:xfrm>
            <a:custGeom>
              <a:avLst/>
              <a:gdLst/>
              <a:ahLst/>
              <a:cxnLst/>
              <a:rect l="0" t="0" r="0" b="0"/>
              <a:pathLst>
                <a:path w="257684" h="336691">
                  <a:moveTo>
                    <a:pt x="0" y="140752"/>
                  </a:moveTo>
                  <a:lnTo>
                    <a:pt x="22677" y="98232"/>
                  </a:lnTo>
                  <a:lnTo>
                    <a:pt x="56850" y="41067"/>
                  </a:lnTo>
                  <a:lnTo>
                    <a:pt x="86211" y="12117"/>
                  </a:lnTo>
                  <a:lnTo>
                    <a:pt x="116268" y="1376"/>
                  </a:lnTo>
                  <a:lnTo>
                    <a:pt x="131725" y="0"/>
                  </a:lnTo>
                  <a:lnTo>
                    <a:pt x="157401" y="6975"/>
                  </a:lnTo>
                  <a:lnTo>
                    <a:pt x="199870" y="37438"/>
                  </a:lnTo>
                  <a:lnTo>
                    <a:pt x="234377" y="69865"/>
                  </a:lnTo>
                  <a:lnTo>
                    <a:pt x="247670" y="102514"/>
                  </a:lnTo>
                  <a:lnTo>
                    <a:pt x="255154" y="157060"/>
                  </a:lnTo>
                  <a:lnTo>
                    <a:pt x="257683" y="218027"/>
                  </a:lnTo>
                  <a:lnTo>
                    <a:pt x="249525" y="244899"/>
                  </a:lnTo>
                  <a:lnTo>
                    <a:pt x="223382" y="291717"/>
                  </a:lnTo>
                  <a:lnTo>
                    <a:pt x="188903" y="321898"/>
                  </a:lnTo>
                  <a:lnTo>
                    <a:pt x="160138" y="332875"/>
                  </a:lnTo>
                  <a:lnTo>
                    <a:pt x="131763" y="336690"/>
                  </a:lnTo>
                  <a:lnTo>
                    <a:pt x="108521" y="334842"/>
                  </a:lnTo>
                  <a:lnTo>
                    <a:pt x="90397" y="327643"/>
                  </a:lnTo>
                  <a:lnTo>
                    <a:pt x="38268" y="284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592683" y="8268241"/>
              <a:ext cx="256659" cy="266710"/>
            </a:xfrm>
            <a:custGeom>
              <a:avLst/>
              <a:gdLst/>
              <a:ahLst/>
              <a:cxnLst/>
              <a:rect l="0" t="0" r="0" b="0"/>
              <a:pathLst>
                <a:path w="256659" h="266710">
                  <a:moveTo>
                    <a:pt x="199257" y="75372"/>
                  </a:moveTo>
                  <a:lnTo>
                    <a:pt x="162407" y="44191"/>
                  </a:lnTo>
                  <a:lnTo>
                    <a:pt x="110596" y="6239"/>
                  </a:lnTo>
                  <a:lnTo>
                    <a:pt x="92315" y="582"/>
                  </a:lnTo>
                  <a:lnTo>
                    <a:pt x="76939" y="0"/>
                  </a:lnTo>
                  <a:lnTo>
                    <a:pt x="62436" y="4928"/>
                  </a:lnTo>
                  <a:lnTo>
                    <a:pt x="34984" y="24576"/>
                  </a:lnTo>
                  <a:lnTo>
                    <a:pt x="17113" y="48190"/>
                  </a:lnTo>
                  <a:lnTo>
                    <a:pt x="6691" y="73921"/>
                  </a:lnTo>
                  <a:lnTo>
                    <a:pt x="0" y="130911"/>
                  </a:lnTo>
                  <a:lnTo>
                    <a:pt x="1211" y="158520"/>
                  </a:lnTo>
                  <a:lnTo>
                    <a:pt x="8836" y="188507"/>
                  </a:lnTo>
                  <a:lnTo>
                    <a:pt x="22146" y="211046"/>
                  </a:lnTo>
                  <a:lnTo>
                    <a:pt x="30159" y="220033"/>
                  </a:lnTo>
                  <a:lnTo>
                    <a:pt x="53237" y="232854"/>
                  </a:lnTo>
                  <a:lnTo>
                    <a:pt x="66832" y="237761"/>
                  </a:lnTo>
                  <a:lnTo>
                    <a:pt x="78021" y="238907"/>
                  </a:lnTo>
                  <a:lnTo>
                    <a:pt x="96123" y="234510"/>
                  </a:lnTo>
                  <a:lnTo>
                    <a:pt x="142132" y="198021"/>
                  </a:lnTo>
                  <a:lnTo>
                    <a:pt x="167803" y="167696"/>
                  </a:lnTo>
                  <a:lnTo>
                    <a:pt x="179962" y="144042"/>
                  </a:lnTo>
                  <a:lnTo>
                    <a:pt x="190603" y="91377"/>
                  </a:lnTo>
                  <a:lnTo>
                    <a:pt x="193487" y="76476"/>
                  </a:lnTo>
                  <a:lnTo>
                    <a:pt x="199662" y="69729"/>
                  </a:lnTo>
                  <a:lnTo>
                    <a:pt x="208031" y="68422"/>
                  </a:lnTo>
                  <a:lnTo>
                    <a:pt x="217862" y="70739"/>
                  </a:lnTo>
                  <a:lnTo>
                    <a:pt x="222290" y="74409"/>
                  </a:lnTo>
                  <a:lnTo>
                    <a:pt x="223116" y="78982"/>
                  </a:lnTo>
                  <a:lnTo>
                    <a:pt x="221541" y="84156"/>
                  </a:lnTo>
                  <a:lnTo>
                    <a:pt x="233950" y="142342"/>
                  </a:lnTo>
                  <a:lnTo>
                    <a:pt x="236818" y="198442"/>
                  </a:lnTo>
                  <a:lnTo>
                    <a:pt x="252575" y="254779"/>
                  </a:lnTo>
                  <a:lnTo>
                    <a:pt x="256658" y="2667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931937" y="8260149"/>
              <a:ext cx="185277" cy="299772"/>
            </a:xfrm>
            <a:custGeom>
              <a:avLst/>
              <a:gdLst/>
              <a:ahLst/>
              <a:cxnLst/>
              <a:rect l="0" t="0" r="0" b="0"/>
              <a:pathLst>
                <a:path w="185277" h="299772">
                  <a:moveTo>
                    <a:pt x="13072" y="16496"/>
                  </a:moveTo>
                  <a:lnTo>
                    <a:pt x="7994" y="67283"/>
                  </a:lnTo>
                  <a:lnTo>
                    <a:pt x="4835" y="119181"/>
                  </a:lnTo>
                  <a:lnTo>
                    <a:pt x="4831" y="173747"/>
                  </a:lnTo>
                  <a:lnTo>
                    <a:pt x="13964" y="224840"/>
                  </a:lnTo>
                  <a:lnTo>
                    <a:pt x="17234" y="274171"/>
                  </a:lnTo>
                  <a:lnTo>
                    <a:pt x="13859" y="297906"/>
                  </a:lnTo>
                  <a:lnTo>
                    <a:pt x="11471" y="299771"/>
                  </a:lnTo>
                  <a:lnTo>
                    <a:pt x="8816" y="297826"/>
                  </a:lnTo>
                  <a:lnTo>
                    <a:pt x="0" y="259537"/>
                  </a:lnTo>
                  <a:lnTo>
                    <a:pt x="813" y="211223"/>
                  </a:lnTo>
                  <a:lnTo>
                    <a:pt x="2708" y="158168"/>
                  </a:lnTo>
                  <a:lnTo>
                    <a:pt x="10986" y="99441"/>
                  </a:lnTo>
                  <a:lnTo>
                    <a:pt x="25692" y="56029"/>
                  </a:lnTo>
                  <a:lnTo>
                    <a:pt x="48754" y="21825"/>
                  </a:lnTo>
                  <a:lnTo>
                    <a:pt x="66844" y="10715"/>
                  </a:lnTo>
                  <a:lnTo>
                    <a:pt x="89058" y="3296"/>
                  </a:lnTo>
                  <a:lnTo>
                    <a:pt x="113103" y="0"/>
                  </a:lnTo>
                  <a:lnTo>
                    <a:pt x="140797" y="7038"/>
                  </a:lnTo>
                  <a:lnTo>
                    <a:pt x="185276" y="260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9167025" y="8008773"/>
              <a:ext cx="45857" cy="602713"/>
            </a:xfrm>
            <a:custGeom>
              <a:avLst/>
              <a:gdLst/>
              <a:ahLst/>
              <a:cxnLst/>
              <a:rect l="0" t="0" r="0" b="0"/>
              <a:pathLst>
                <a:path w="45857" h="602713">
                  <a:moveTo>
                    <a:pt x="45856" y="0"/>
                  </a:moveTo>
                  <a:lnTo>
                    <a:pt x="30620" y="25393"/>
                  </a:lnTo>
                  <a:lnTo>
                    <a:pt x="21145" y="76735"/>
                  </a:lnTo>
                  <a:lnTo>
                    <a:pt x="13259" y="133995"/>
                  </a:lnTo>
                  <a:lnTo>
                    <a:pt x="9269" y="191355"/>
                  </a:lnTo>
                  <a:lnTo>
                    <a:pt x="8087" y="253822"/>
                  </a:lnTo>
                  <a:lnTo>
                    <a:pt x="2657" y="314377"/>
                  </a:lnTo>
                  <a:lnTo>
                    <a:pt x="82" y="361887"/>
                  </a:lnTo>
                  <a:lnTo>
                    <a:pt x="0" y="410640"/>
                  </a:lnTo>
                  <a:lnTo>
                    <a:pt x="4868" y="467967"/>
                  </a:lnTo>
                  <a:lnTo>
                    <a:pt x="8909" y="517552"/>
                  </a:lnTo>
                  <a:lnTo>
                    <a:pt x="22574" y="570103"/>
                  </a:lnTo>
                  <a:lnTo>
                    <a:pt x="26723" y="602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9117213" y="8343613"/>
              <a:ext cx="95669" cy="19134"/>
            </a:xfrm>
            <a:custGeom>
              <a:avLst/>
              <a:gdLst/>
              <a:ahLst/>
              <a:cxnLst/>
              <a:rect l="0" t="0" r="0" b="0"/>
              <a:pathLst>
                <a:path w="95669" h="19134">
                  <a:moveTo>
                    <a:pt x="0" y="0"/>
                  </a:moveTo>
                  <a:lnTo>
                    <a:pt x="50787" y="10157"/>
                  </a:lnTo>
                  <a:lnTo>
                    <a:pt x="95668" y="191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9117213" y="83436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9356383" y="81714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9241581" y="8324479"/>
              <a:ext cx="19135" cy="287007"/>
            </a:xfrm>
            <a:custGeom>
              <a:avLst/>
              <a:gdLst/>
              <a:ahLst/>
              <a:cxnLst/>
              <a:rect l="0" t="0" r="0" b="0"/>
              <a:pathLst>
                <a:path w="19135" h="287007">
                  <a:moveTo>
                    <a:pt x="0" y="0"/>
                  </a:moveTo>
                  <a:lnTo>
                    <a:pt x="10158" y="10157"/>
                  </a:lnTo>
                  <a:lnTo>
                    <a:pt x="16474" y="72340"/>
                  </a:lnTo>
                  <a:lnTo>
                    <a:pt x="18346" y="134347"/>
                  </a:lnTo>
                  <a:lnTo>
                    <a:pt x="18979" y="196340"/>
                  </a:lnTo>
                  <a:lnTo>
                    <a:pt x="19103" y="252994"/>
                  </a:lnTo>
                  <a:lnTo>
                    <a:pt x="19134" y="2870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326848" y="8373144"/>
              <a:ext cx="153906" cy="222884"/>
            </a:xfrm>
            <a:custGeom>
              <a:avLst/>
              <a:gdLst/>
              <a:ahLst/>
              <a:cxnLst/>
              <a:rect l="0" t="0" r="0" b="0"/>
              <a:pathLst>
                <a:path w="153906" h="222884">
                  <a:moveTo>
                    <a:pt x="144338" y="27870"/>
                  </a:moveTo>
                  <a:lnTo>
                    <a:pt x="139259" y="7555"/>
                  </a:lnTo>
                  <a:lnTo>
                    <a:pt x="131385" y="2633"/>
                  </a:lnTo>
                  <a:lnTo>
                    <a:pt x="105628" y="0"/>
                  </a:lnTo>
                  <a:lnTo>
                    <a:pt x="84260" y="5208"/>
                  </a:lnTo>
                  <a:lnTo>
                    <a:pt x="32135" y="37967"/>
                  </a:lnTo>
                  <a:lnTo>
                    <a:pt x="17935" y="52554"/>
                  </a:lnTo>
                  <a:lnTo>
                    <a:pt x="4538" y="73210"/>
                  </a:lnTo>
                  <a:lnTo>
                    <a:pt x="0" y="102234"/>
                  </a:lnTo>
                  <a:lnTo>
                    <a:pt x="3653" y="136392"/>
                  </a:lnTo>
                  <a:lnTo>
                    <a:pt x="15906" y="172833"/>
                  </a:lnTo>
                  <a:lnTo>
                    <a:pt x="37651" y="198951"/>
                  </a:lnTo>
                  <a:lnTo>
                    <a:pt x="65032" y="215520"/>
                  </a:lnTo>
                  <a:lnTo>
                    <a:pt x="94917" y="222883"/>
                  </a:lnTo>
                  <a:lnTo>
                    <a:pt x="120248" y="220486"/>
                  </a:lnTo>
                  <a:lnTo>
                    <a:pt x="153905" y="209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9537563" y="8381880"/>
              <a:ext cx="249330" cy="296574"/>
            </a:xfrm>
            <a:custGeom>
              <a:avLst/>
              <a:gdLst/>
              <a:ahLst/>
              <a:cxnLst/>
              <a:rect l="0" t="0" r="0" b="0"/>
              <a:pathLst>
                <a:path w="249330" h="296574">
                  <a:moveTo>
                    <a:pt x="10158" y="0"/>
                  </a:moveTo>
                  <a:lnTo>
                    <a:pt x="0" y="60944"/>
                  </a:lnTo>
                  <a:lnTo>
                    <a:pt x="3841" y="124238"/>
                  </a:lnTo>
                  <a:lnTo>
                    <a:pt x="11036" y="185603"/>
                  </a:lnTo>
                  <a:lnTo>
                    <a:pt x="19761" y="212528"/>
                  </a:lnTo>
                  <a:lnTo>
                    <a:pt x="33559" y="233000"/>
                  </a:lnTo>
                  <a:lnTo>
                    <a:pt x="41704" y="241435"/>
                  </a:lnTo>
                  <a:lnTo>
                    <a:pt x="52448" y="242806"/>
                  </a:lnTo>
                  <a:lnTo>
                    <a:pt x="78560" y="232992"/>
                  </a:lnTo>
                  <a:lnTo>
                    <a:pt x="88711" y="222296"/>
                  </a:lnTo>
                  <a:lnTo>
                    <a:pt x="108078" y="177833"/>
                  </a:lnTo>
                  <a:lnTo>
                    <a:pt x="119485" y="128400"/>
                  </a:lnTo>
                  <a:lnTo>
                    <a:pt x="123338" y="81391"/>
                  </a:lnTo>
                  <a:lnTo>
                    <a:pt x="123879" y="82961"/>
                  </a:lnTo>
                  <a:lnTo>
                    <a:pt x="123417" y="98524"/>
                  </a:lnTo>
                  <a:lnTo>
                    <a:pt x="119667" y="116071"/>
                  </a:lnTo>
                  <a:lnTo>
                    <a:pt x="122962" y="137335"/>
                  </a:lnTo>
                  <a:lnTo>
                    <a:pt x="139604" y="184549"/>
                  </a:lnTo>
                  <a:lnTo>
                    <a:pt x="159063" y="238223"/>
                  </a:lnTo>
                  <a:lnTo>
                    <a:pt x="163640" y="251295"/>
                  </a:lnTo>
                  <a:lnTo>
                    <a:pt x="177230" y="268653"/>
                  </a:lnTo>
                  <a:lnTo>
                    <a:pt x="196025" y="279912"/>
                  </a:lnTo>
                  <a:lnTo>
                    <a:pt x="249329" y="296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9791497" y="8209677"/>
              <a:ext cx="349370" cy="454716"/>
            </a:xfrm>
            <a:custGeom>
              <a:avLst/>
              <a:gdLst/>
              <a:ahLst/>
              <a:cxnLst/>
              <a:rect l="0" t="0" r="0" b="0"/>
              <a:pathLst>
                <a:path w="349370" h="454716">
                  <a:moveTo>
                    <a:pt x="14529" y="0"/>
                  </a:moveTo>
                  <a:lnTo>
                    <a:pt x="14529" y="62440"/>
                  </a:lnTo>
                  <a:lnTo>
                    <a:pt x="9450" y="119695"/>
                  </a:lnTo>
                  <a:lnTo>
                    <a:pt x="6292" y="166921"/>
                  </a:lnTo>
                  <a:lnTo>
                    <a:pt x="5356" y="216228"/>
                  </a:lnTo>
                  <a:lnTo>
                    <a:pt x="0" y="269577"/>
                  </a:lnTo>
                  <a:lnTo>
                    <a:pt x="1838" y="320699"/>
                  </a:lnTo>
                  <a:lnTo>
                    <a:pt x="5408" y="379015"/>
                  </a:lnTo>
                  <a:lnTo>
                    <a:pt x="9766" y="409394"/>
                  </a:lnTo>
                  <a:lnTo>
                    <a:pt x="19858" y="418559"/>
                  </a:lnTo>
                  <a:lnTo>
                    <a:pt x="53747" y="425905"/>
                  </a:lnTo>
                  <a:lnTo>
                    <a:pt x="88652" y="419959"/>
                  </a:lnTo>
                  <a:lnTo>
                    <a:pt x="105401" y="413909"/>
                  </a:lnTo>
                  <a:lnTo>
                    <a:pt x="132514" y="393013"/>
                  </a:lnTo>
                  <a:lnTo>
                    <a:pt x="152006" y="367072"/>
                  </a:lnTo>
                  <a:lnTo>
                    <a:pt x="160668" y="341370"/>
                  </a:lnTo>
                  <a:lnTo>
                    <a:pt x="160466" y="297916"/>
                  </a:lnTo>
                  <a:lnTo>
                    <a:pt x="153444" y="275556"/>
                  </a:lnTo>
                  <a:lnTo>
                    <a:pt x="142174" y="258531"/>
                  </a:lnTo>
                  <a:lnTo>
                    <a:pt x="126535" y="243878"/>
                  </a:lnTo>
                  <a:lnTo>
                    <a:pt x="118963" y="241246"/>
                  </a:lnTo>
                  <a:lnTo>
                    <a:pt x="111789" y="241617"/>
                  </a:lnTo>
                  <a:lnTo>
                    <a:pt x="97086" y="248762"/>
                  </a:lnTo>
                  <a:lnTo>
                    <a:pt x="79922" y="262567"/>
                  </a:lnTo>
                  <a:lnTo>
                    <a:pt x="67333" y="285002"/>
                  </a:lnTo>
                  <a:lnTo>
                    <a:pt x="60320" y="310564"/>
                  </a:lnTo>
                  <a:lnTo>
                    <a:pt x="64479" y="361461"/>
                  </a:lnTo>
                  <a:lnTo>
                    <a:pt x="70745" y="391317"/>
                  </a:lnTo>
                  <a:lnTo>
                    <a:pt x="80615" y="411673"/>
                  </a:lnTo>
                  <a:lnTo>
                    <a:pt x="89413" y="415825"/>
                  </a:lnTo>
                  <a:lnTo>
                    <a:pt x="113361" y="414770"/>
                  </a:lnTo>
                  <a:lnTo>
                    <a:pt x="121873" y="409386"/>
                  </a:lnTo>
                  <a:lnTo>
                    <a:pt x="127548" y="401546"/>
                  </a:lnTo>
                  <a:lnTo>
                    <a:pt x="133854" y="381494"/>
                  </a:lnTo>
                  <a:lnTo>
                    <a:pt x="136656" y="358410"/>
                  </a:lnTo>
                  <a:lnTo>
                    <a:pt x="139529" y="354805"/>
                  </a:lnTo>
                  <a:lnTo>
                    <a:pt x="143570" y="356654"/>
                  </a:lnTo>
                  <a:lnTo>
                    <a:pt x="148391" y="362138"/>
                  </a:lnTo>
                  <a:lnTo>
                    <a:pt x="153747" y="379570"/>
                  </a:lnTo>
                  <a:lnTo>
                    <a:pt x="162264" y="425407"/>
                  </a:lnTo>
                  <a:lnTo>
                    <a:pt x="168294" y="432422"/>
                  </a:lnTo>
                  <a:lnTo>
                    <a:pt x="176566" y="436037"/>
                  </a:lnTo>
                  <a:lnTo>
                    <a:pt x="186332" y="437382"/>
                  </a:lnTo>
                  <a:lnTo>
                    <a:pt x="196032" y="428713"/>
                  </a:lnTo>
                  <a:lnTo>
                    <a:pt x="222795" y="375056"/>
                  </a:lnTo>
                  <a:lnTo>
                    <a:pt x="236275" y="333173"/>
                  </a:lnTo>
                  <a:lnTo>
                    <a:pt x="236769" y="332665"/>
                  </a:lnTo>
                  <a:lnTo>
                    <a:pt x="234760" y="385003"/>
                  </a:lnTo>
                  <a:lnTo>
                    <a:pt x="234605" y="444315"/>
                  </a:lnTo>
                  <a:lnTo>
                    <a:pt x="232467" y="452468"/>
                  </a:lnTo>
                  <a:lnTo>
                    <a:pt x="228914" y="454715"/>
                  </a:lnTo>
                  <a:lnTo>
                    <a:pt x="224421" y="453024"/>
                  </a:lnTo>
                  <a:lnTo>
                    <a:pt x="221425" y="447644"/>
                  </a:lnTo>
                  <a:lnTo>
                    <a:pt x="218095" y="430329"/>
                  </a:lnTo>
                  <a:lnTo>
                    <a:pt x="229109" y="369292"/>
                  </a:lnTo>
                  <a:lnTo>
                    <a:pt x="232141" y="333144"/>
                  </a:lnTo>
                  <a:lnTo>
                    <a:pt x="247662" y="301488"/>
                  </a:lnTo>
                  <a:lnTo>
                    <a:pt x="272276" y="276435"/>
                  </a:lnTo>
                  <a:lnTo>
                    <a:pt x="300932" y="261757"/>
                  </a:lnTo>
                  <a:lnTo>
                    <a:pt x="312825" y="259543"/>
                  </a:lnTo>
                  <a:lnTo>
                    <a:pt x="349369" y="2678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206468" y="8534950"/>
            <a:ext cx="2733690" cy="554879"/>
            <a:chOff x="206468" y="8534950"/>
            <a:chExt cx="2733690" cy="554879"/>
          </a:xfrm>
        </p:grpSpPr>
        <p:sp>
          <p:nvSpPr>
            <p:cNvPr id="175" name="Freeform 174"/>
            <p:cNvSpPr/>
            <p:nvPr/>
          </p:nvSpPr>
          <p:spPr>
            <a:xfrm>
              <a:off x="206468" y="8610406"/>
              <a:ext cx="287952" cy="413747"/>
            </a:xfrm>
            <a:custGeom>
              <a:avLst/>
              <a:gdLst/>
              <a:ahLst/>
              <a:cxnLst/>
              <a:rect l="0" t="0" r="0" b="0"/>
              <a:pathLst>
                <a:path w="287952" h="413747">
                  <a:moveTo>
                    <a:pt x="262307" y="48913"/>
                  </a:moveTo>
                  <a:lnTo>
                    <a:pt x="247071" y="23519"/>
                  </a:lnTo>
                  <a:lnTo>
                    <a:pt x="219749" y="8218"/>
                  </a:lnTo>
                  <a:lnTo>
                    <a:pt x="185991" y="0"/>
                  </a:lnTo>
                  <a:lnTo>
                    <a:pt x="129674" y="3386"/>
                  </a:lnTo>
                  <a:lnTo>
                    <a:pt x="102376" y="10608"/>
                  </a:lnTo>
                  <a:lnTo>
                    <a:pt x="60315" y="32603"/>
                  </a:lnTo>
                  <a:lnTo>
                    <a:pt x="31908" y="61442"/>
                  </a:lnTo>
                  <a:lnTo>
                    <a:pt x="13216" y="88143"/>
                  </a:lnTo>
                  <a:lnTo>
                    <a:pt x="0" y="138135"/>
                  </a:lnTo>
                  <a:lnTo>
                    <a:pt x="2578" y="163331"/>
                  </a:lnTo>
                  <a:lnTo>
                    <a:pt x="15982" y="189467"/>
                  </a:lnTo>
                  <a:lnTo>
                    <a:pt x="28460" y="202798"/>
                  </a:lnTo>
                  <a:lnTo>
                    <a:pt x="44636" y="212267"/>
                  </a:lnTo>
                  <a:lnTo>
                    <a:pt x="86908" y="218494"/>
                  </a:lnTo>
                  <a:lnTo>
                    <a:pt x="149630" y="214023"/>
                  </a:lnTo>
                  <a:lnTo>
                    <a:pt x="206901" y="214873"/>
                  </a:lnTo>
                  <a:lnTo>
                    <a:pt x="222181" y="216954"/>
                  </a:lnTo>
                  <a:lnTo>
                    <a:pt x="247662" y="233440"/>
                  </a:lnTo>
                  <a:lnTo>
                    <a:pt x="284926" y="282251"/>
                  </a:lnTo>
                  <a:lnTo>
                    <a:pt x="287951" y="313129"/>
                  </a:lnTo>
                  <a:lnTo>
                    <a:pt x="277701" y="357867"/>
                  </a:lnTo>
                  <a:lnTo>
                    <a:pt x="272570" y="369685"/>
                  </a:lnTo>
                  <a:lnTo>
                    <a:pt x="252695" y="388485"/>
                  </a:lnTo>
                  <a:lnTo>
                    <a:pt x="206787" y="412798"/>
                  </a:lnTo>
                  <a:lnTo>
                    <a:pt x="196593" y="413746"/>
                  </a:lnTo>
                  <a:lnTo>
                    <a:pt x="176763" y="409131"/>
                  </a:lnTo>
                  <a:lnTo>
                    <a:pt x="147670" y="394580"/>
                  </a:lnTo>
                  <a:lnTo>
                    <a:pt x="142300" y="387781"/>
                  </a:lnTo>
                  <a:lnTo>
                    <a:pt x="139783" y="380061"/>
                  </a:lnTo>
                  <a:lnTo>
                    <a:pt x="137938" y="355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50546" y="8774121"/>
              <a:ext cx="19134" cy="315708"/>
            </a:xfrm>
            <a:custGeom>
              <a:avLst/>
              <a:gdLst/>
              <a:ahLst/>
              <a:cxnLst/>
              <a:rect l="0" t="0" r="0" b="0"/>
              <a:pathLst>
                <a:path w="19134" h="315708">
                  <a:moveTo>
                    <a:pt x="0" y="0"/>
                  </a:moveTo>
                  <a:lnTo>
                    <a:pt x="2834" y="36851"/>
                  </a:lnTo>
                  <a:lnTo>
                    <a:pt x="6574" y="92913"/>
                  </a:lnTo>
                  <a:lnTo>
                    <a:pt x="8237" y="142633"/>
                  </a:lnTo>
                  <a:lnTo>
                    <a:pt x="14251" y="202300"/>
                  </a:lnTo>
                  <a:lnTo>
                    <a:pt x="17687" y="253640"/>
                  </a:lnTo>
                  <a:lnTo>
                    <a:pt x="19133" y="3157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50546" y="86593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50546" y="86593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94048" y="8850656"/>
              <a:ext cx="210472" cy="1"/>
            </a:xfrm>
            <a:custGeom>
              <a:avLst/>
              <a:gdLst/>
              <a:ahLst/>
              <a:cxnLst/>
              <a:rect l="0" t="0" r="0" b="0"/>
              <a:pathLst>
                <a:path w="210472" h="1">
                  <a:moveTo>
                    <a:pt x="0" y="0"/>
                  </a:moveTo>
                  <a:lnTo>
                    <a:pt x="56693" y="0"/>
                  </a:lnTo>
                  <a:lnTo>
                    <a:pt x="101574" y="0"/>
                  </a:lnTo>
                  <a:lnTo>
                    <a:pt x="157112" y="0"/>
                  </a:lnTo>
                  <a:lnTo>
                    <a:pt x="2104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89717" y="8534950"/>
              <a:ext cx="47835" cy="526178"/>
            </a:xfrm>
            <a:custGeom>
              <a:avLst/>
              <a:gdLst/>
              <a:ahLst/>
              <a:cxnLst/>
              <a:rect l="0" t="0" r="0" b="0"/>
              <a:pathLst>
                <a:path w="47835" h="526178">
                  <a:moveTo>
                    <a:pt x="0" y="0"/>
                  </a:moveTo>
                  <a:lnTo>
                    <a:pt x="6575" y="63425"/>
                  </a:lnTo>
                  <a:lnTo>
                    <a:pt x="8680" y="115051"/>
                  </a:lnTo>
                  <a:lnTo>
                    <a:pt x="9173" y="166290"/>
                  </a:lnTo>
                  <a:lnTo>
                    <a:pt x="14529" y="229506"/>
                  </a:lnTo>
                  <a:lnTo>
                    <a:pt x="12691" y="281898"/>
                  </a:lnTo>
                  <a:lnTo>
                    <a:pt x="10492" y="331083"/>
                  </a:lnTo>
                  <a:lnTo>
                    <a:pt x="15261" y="388743"/>
                  </a:lnTo>
                  <a:lnTo>
                    <a:pt x="13853" y="432425"/>
                  </a:lnTo>
                  <a:lnTo>
                    <a:pt x="20684" y="455808"/>
                  </a:lnTo>
                  <a:lnTo>
                    <a:pt x="42789" y="499024"/>
                  </a:lnTo>
                  <a:lnTo>
                    <a:pt x="47834" y="5261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1100188" y="8726287"/>
              <a:ext cx="487910" cy="289475"/>
            </a:xfrm>
            <a:custGeom>
              <a:avLst/>
              <a:gdLst/>
              <a:ahLst/>
              <a:cxnLst/>
              <a:rect l="0" t="0" r="0" b="0"/>
              <a:pathLst>
                <a:path w="487910" h="289475">
                  <a:moveTo>
                    <a:pt x="0" y="0"/>
                  </a:moveTo>
                  <a:lnTo>
                    <a:pt x="0" y="52034"/>
                  </a:lnTo>
                  <a:lnTo>
                    <a:pt x="0" y="112443"/>
                  </a:lnTo>
                  <a:lnTo>
                    <a:pt x="0" y="169851"/>
                  </a:lnTo>
                  <a:lnTo>
                    <a:pt x="5079" y="213671"/>
                  </a:lnTo>
                  <a:lnTo>
                    <a:pt x="21745" y="236342"/>
                  </a:lnTo>
                  <a:lnTo>
                    <a:pt x="33630" y="246852"/>
                  </a:lnTo>
                  <a:lnTo>
                    <a:pt x="55340" y="255695"/>
                  </a:lnTo>
                  <a:lnTo>
                    <a:pt x="65594" y="256565"/>
                  </a:lnTo>
                  <a:lnTo>
                    <a:pt x="76682" y="250768"/>
                  </a:lnTo>
                  <a:lnTo>
                    <a:pt x="109413" y="215324"/>
                  </a:lnTo>
                  <a:lnTo>
                    <a:pt x="122328" y="193494"/>
                  </a:lnTo>
                  <a:lnTo>
                    <a:pt x="135242" y="136214"/>
                  </a:lnTo>
                  <a:lnTo>
                    <a:pt x="137996" y="125888"/>
                  </a:lnTo>
                  <a:lnTo>
                    <a:pt x="137705" y="123256"/>
                  </a:lnTo>
                  <a:lnTo>
                    <a:pt x="131714" y="131669"/>
                  </a:lnTo>
                  <a:lnTo>
                    <a:pt x="130468" y="146748"/>
                  </a:lnTo>
                  <a:lnTo>
                    <a:pt x="144038" y="206858"/>
                  </a:lnTo>
                  <a:lnTo>
                    <a:pt x="156063" y="244833"/>
                  </a:lnTo>
                  <a:lnTo>
                    <a:pt x="161443" y="255702"/>
                  </a:lnTo>
                  <a:lnTo>
                    <a:pt x="194409" y="286234"/>
                  </a:lnTo>
                  <a:lnTo>
                    <a:pt x="215707" y="280114"/>
                  </a:lnTo>
                  <a:lnTo>
                    <a:pt x="273388" y="239298"/>
                  </a:lnTo>
                  <a:lnTo>
                    <a:pt x="321701" y="192811"/>
                  </a:lnTo>
                  <a:lnTo>
                    <a:pt x="342025" y="169997"/>
                  </a:lnTo>
                  <a:lnTo>
                    <a:pt x="351323" y="151599"/>
                  </a:lnTo>
                  <a:lnTo>
                    <a:pt x="353269" y="136144"/>
                  </a:lnTo>
                  <a:lnTo>
                    <a:pt x="345157" y="110468"/>
                  </a:lnTo>
                  <a:lnTo>
                    <a:pt x="330921" y="88428"/>
                  </a:lnTo>
                  <a:lnTo>
                    <a:pt x="320535" y="82338"/>
                  </a:lnTo>
                  <a:lnTo>
                    <a:pt x="294821" y="78405"/>
                  </a:lnTo>
                  <a:lnTo>
                    <a:pt x="255542" y="87247"/>
                  </a:lnTo>
                  <a:lnTo>
                    <a:pt x="229794" y="111768"/>
                  </a:lnTo>
                  <a:lnTo>
                    <a:pt x="216975" y="128724"/>
                  </a:lnTo>
                  <a:lnTo>
                    <a:pt x="205566" y="167406"/>
                  </a:lnTo>
                  <a:lnTo>
                    <a:pt x="205102" y="204087"/>
                  </a:lnTo>
                  <a:lnTo>
                    <a:pt x="216793" y="237752"/>
                  </a:lnTo>
                  <a:lnTo>
                    <a:pt x="227808" y="257674"/>
                  </a:lnTo>
                  <a:lnTo>
                    <a:pt x="242625" y="271490"/>
                  </a:lnTo>
                  <a:lnTo>
                    <a:pt x="251041" y="276661"/>
                  </a:lnTo>
                  <a:lnTo>
                    <a:pt x="261966" y="276920"/>
                  </a:lnTo>
                  <a:lnTo>
                    <a:pt x="288278" y="268705"/>
                  </a:lnTo>
                  <a:lnTo>
                    <a:pt x="306351" y="254423"/>
                  </a:lnTo>
                  <a:lnTo>
                    <a:pt x="322501" y="228455"/>
                  </a:lnTo>
                  <a:lnTo>
                    <a:pt x="339790" y="180556"/>
                  </a:lnTo>
                  <a:lnTo>
                    <a:pt x="342355" y="157490"/>
                  </a:lnTo>
                  <a:lnTo>
                    <a:pt x="341976" y="153891"/>
                  </a:lnTo>
                  <a:lnTo>
                    <a:pt x="340660" y="155743"/>
                  </a:lnTo>
                  <a:lnTo>
                    <a:pt x="338720" y="161230"/>
                  </a:lnTo>
                  <a:lnTo>
                    <a:pt x="339399" y="175830"/>
                  </a:lnTo>
                  <a:lnTo>
                    <a:pt x="345370" y="195075"/>
                  </a:lnTo>
                  <a:lnTo>
                    <a:pt x="368786" y="235791"/>
                  </a:lnTo>
                  <a:lnTo>
                    <a:pt x="394218" y="266015"/>
                  </a:lnTo>
                  <a:lnTo>
                    <a:pt x="423238" y="282991"/>
                  </a:lnTo>
                  <a:lnTo>
                    <a:pt x="450662" y="289474"/>
                  </a:lnTo>
                  <a:lnTo>
                    <a:pt x="487909" y="2870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1655192" y="8554084"/>
              <a:ext cx="28575" cy="487910"/>
            </a:xfrm>
            <a:custGeom>
              <a:avLst/>
              <a:gdLst/>
              <a:ahLst/>
              <a:cxnLst/>
              <a:rect l="0" t="0" r="0" b="0"/>
              <a:pathLst>
                <a:path w="28575" h="487910">
                  <a:moveTo>
                    <a:pt x="19007" y="0"/>
                  </a:moveTo>
                  <a:lnTo>
                    <a:pt x="11435" y="57703"/>
                  </a:lnTo>
                  <a:lnTo>
                    <a:pt x="7197" y="109222"/>
                  </a:lnTo>
                  <a:lnTo>
                    <a:pt x="1320" y="169802"/>
                  </a:lnTo>
                  <a:lnTo>
                    <a:pt x="302" y="227239"/>
                  </a:lnTo>
                  <a:lnTo>
                    <a:pt x="0" y="281226"/>
                  </a:lnTo>
                  <a:lnTo>
                    <a:pt x="6473" y="339446"/>
                  </a:lnTo>
                  <a:lnTo>
                    <a:pt x="11689" y="391890"/>
                  </a:lnTo>
                  <a:lnTo>
                    <a:pt x="19106" y="453848"/>
                  </a:lnTo>
                  <a:lnTo>
                    <a:pt x="28574" y="4879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1559397" y="8802822"/>
              <a:ext cx="191338" cy="19135"/>
            </a:xfrm>
            <a:custGeom>
              <a:avLst/>
              <a:gdLst/>
              <a:ahLst/>
              <a:cxnLst/>
              <a:rect l="0" t="0" r="0" b="0"/>
              <a:pathLst>
                <a:path w="191338" h="19135">
                  <a:moveTo>
                    <a:pt x="0" y="19134"/>
                  </a:moveTo>
                  <a:lnTo>
                    <a:pt x="62165" y="17007"/>
                  </a:lnTo>
                  <a:lnTo>
                    <a:pt x="111604" y="8976"/>
                  </a:lnTo>
                  <a:lnTo>
                    <a:pt x="148459" y="3990"/>
                  </a:lnTo>
                  <a:lnTo>
                    <a:pt x="1913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1846402" y="8754988"/>
              <a:ext cx="47836" cy="258306"/>
            </a:xfrm>
            <a:custGeom>
              <a:avLst/>
              <a:gdLst/>
              <a:ahLst/>
              <a:cxnLst/>
              <a:rect l="0" t="0" r="0" b="0"/>
              <a:pathLst>
                <a:path w="47836" h="258306">
                  <a:moveTo>
                    <a:pt x="0" y="0"/>
                  </a:moveTo>
                  <a:lnTo>
                    <a:pt x="6575" y="57912"/>
                  </a:lnTo>
                  <a:lnTo>
                    <a:pt x="11811" y="121006"/>
                  </a:lnTo>
                  <a:lnTo>
                    <a:pt x="17688" y="174728"/>
                  </a:lnTo>
                  <a:lnTo>
                    <a:pt x="27549" y="224158"/>
                  </a:lnTo>
                  <a:lnTo>
                    <a:pt x="47835" y="258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1865536" y="8640185"/>
              <a:ext cx="1" cy="19135"/>
            </a:xfrm>
            <a:custGeom>
              <a:avLst/>
              <a:gdLst/>
              <a:ahLst/>
              <a:cxnLst/>
              <a:rect l="0" t="0" r="0" b="0"/>
              <a:pathLst>
                <a:path w="1" h="19135">
                  <a:moveTo>
                    <a:pt x="0" y="0"/>
                  </a:moveTo>
                  <a:lnTo>
                    <a:pt x="0" y="19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1865536" y="864018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1993519" y="8754988"/>
              <a:ext cx="229985" cy="284327"/>
            </a:xfrm>
            <a:custGeom>
              <a:avLst/>
              <a:gdLst/>
              <a:ahLst/>
              <a:cxnLst/>
              <a:rect l="0" t="0" r="0" b="0"/>
              <a:pathLst>
                <a:path w="229985" h="284327">
                  <a:moveTo>
                    <a:pt x="159023" y="28700"/>
                  </a:moveTo>
                  <a:lnTo>
                    <a:pt x="108748" y="30826"/>
                  </a:lnTo>
                  <a:lnTo>
                    <a:pt x="68773" y="45039"/>
                  </a:lnTo>
                  <a:lnTo>
                    <a:pt x="46629" y="60411"/>
                  </a:lnTo>
                  <a:lnTo>
                    <a:pt x="31827" y="77872"/>
                  </a:lnTo>
                  <a:lnTo>
                    <a:pt x="4518" y="119033"/>
                  </a:lnTo>
                  <a:lnTo>
                    <a:pt x="0" y="140422"/>
                  </a:lnTo>
                  <a:lnTo>
                    <a:pt x="7615" y="196684"/>
                  </a:lnTo>
                  <a:lnTo>
                    <a:pt x="20510" y="225957"/>
                  </a:lnTo>
                  <a:lnTo>
                    <a:pt x="49695" y="262073"/>
                  </a:lnTo>
                  <a:lnTo>
                    <a:pt x="74543" y="277964"/>
                  </a:lnTo>
                  <a:lnTo>
                    <a:pt x="112260" y="284326"/>
                  </a:lnTo>
                  <a:lnTo>
                    <a:pt x="141783" y="277311"/>
                  </a:lnTo>
                  <a:lnTo>
                    <a:pt x="188806" y="251901"/>
                  </a:lnTo>
                  <a:lnTo>
                    <a:pt x="216745" y="222629"/>
                  </a:lnTo>
                  <a:lnTo>
                    <a:pt x="227197" y="199221"/>
                  </a:lnTo>
                  <a:lnTo>
                    <a:pt x="229984" y="187026"/>
                  </a:lnTo>
                  <a:lnTo>
                    <a:pt x="227411" y="164972"/>
                  </a:lnTo>
                  <a:lnTo>
                    <a:pt x="209170" y="108535"/>
                  </a:lnTo>
                  <a:lnTo>
                    <a:pt x="190771" y="76449"/>
                  </a:lnTo>
                  <a:lnTo>
                    <a:pt x="127344" y="13727"/>
                  </a:lnTo>
                  <a:lnTo>
                    <a:pt x="1111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281513" y="8775472"/>
              <a:ext cx="154401" cy="295223"/>
            </a:xfrm>
            <a:custGeom>
              <a:avLst/>
              <a:gdLst/>
              <a:ahLst/>
              <a:cxnLst/>
              <a:rect l="0" t="0" r="0" b="0"/>
              <a:pathLst>
                <a:path w="154401" h="295223">
                  <a:moveTo>
                    <a:pt x="24098" y="8216"/>
                  </a:moveTo>
                  <a:lnTo>
                    <a:pt x="34256" y="33609"/>
                  </a:lnTo>
                  <a:lnTo>
                    <a:pt x="33573" y="60250"/>
                  </a:lnTo>
                  <a:lnTo>
                    <a:pt x="25970" y="115581"/>
                  </a:lnTo>
                  <a:lnTo>
                    <a:pt x="23405" y="168517"/>
                  </a:lnTo>
                  <a:lnTo>
                    <a:pt x="19184" y="198161"/>
                  </a:lnTo>
                  <a:lnTo>
                    <a:pt x="15507" y="203940"/>
                  </a:lnTo>
                  <a:lnTo>
                    <a:pt x="10930" y="203541"/>
                  </a:lnTo>
                  <a:lnTo>
                    <a:pt x="5753" y="199022"/>
                  </a:lnTo>
                  <a:lnTo>
                    <a:pt x="0" y="174160"/>
                  </a:lnTo>
                  <a:lnTo>
                    <a:pt x="1386" y="112805"/>
                  </a:lnTo>
                  <a:lnTo>
                    <a:pt x="11896" y="59742"/>
                  </a:lnTo>
                  <a:lnTo>
                    <a:pt x="22136" y="23246"/>
                  </a:lnTo>
                  <a:lnTo>
                    <a:pt x="32439" y="5684"/>
                  </a:lnTo>
                  <a:lnTo>
                    <a:pt x="42414" y="1213"/>
                  </a:lnTo>
                  <a:lnTo>
                    <a:pt x="84801" y="0"/>
                  </a:lnTo>
                  <a:lnTo>
                    <a:pt x="112022" y="3856"/>
                  </a:lnTo>
                  <a:lnTo>
                    <a:pt x="122044" y="11687"/>
                  </a:lnTo>
                  <a:lnTo>
                    <a:pt x="141229" y="51055"/>
                  </a:lnTo>
                  <a:lnTo>
                    <a:pt x="154400" y="109198"/>
                  </a:lnTo>
                  <a:lnTo>
                    <a:pt x="154123" y="160025"/>
                  </a:lnTo>
                  <a:lnTo>
                    <a:pt x="147309" y="208747"/>
                  </a:lnTo>
                  <a:lnTo>
                    <a:pt x="140562" y="267747"/>
                  </a:lnTo>
                  <a:lnTo>
                    <a:pt x="138901" y="2952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554761" y="8778019"/>
              <a:ext cx="251155" cy="283910"/>
            </a:xfrm>
            <a:custGeom>
              <a:avLst/>
              <a:gdLst/>
              <a:ahLst/>
              <a:cxnLst/>
              <a:rect l="0" t="0" r="0" b="0"/>
              <a:pathLst>
                <a:path w="251155" h="283910">
                  <a:moveTo>
                    <a:pt x="171792" y="15236"/>
                  </a:moveTo>
                  <a:lnTo>
                    <a:pt x="110848" y="0"/>
                  </a:lnTo>
                  <a:lnTo>
                    <a:pt x="66754" y="3858"/>
                  </a:lnTo>
                  <a:lnTo>
                    <a:pt x="31566" y="19746"/>
                  </a:lnTo>
                  <a:lnTo>
                    <a:pt x="5297" y="40980"/>
                  </a:lnTo>
                  <a:lnTo>
                    <a:pt x="205" y="50470"/>
                  </a:lnTo>
                  <a:lnTo>
                    <a:pt x="0" y="58922"/>
                  </a:lnTo>
                  <a:lnTo>
                    <a:pt x="3052" y="66682"/>
                  </a:lnTo>
                  <a:lnTo>
                    <a:pt x="11464" y="72919"/>
                  </a:lnTo>
                  <a:lnTo>
                    <a:pt x="65123" y="90566"/>
                  </a:lnTo>
                  <a:lnTo>
                    <a:pt x="127454" y="109367"/>
                  </a:lnTo>
                  <a:lnTo>
                    <a:pt x="190357" y="133554"/>
                  </a:lnTo>
                  <a:lnTo>
                    <a:pt x="233817" y="165160"/>
                  </a:lnTo>
                  <a:lnTo>
                    <a:pt x="249106" y="194421"/>
                  </a:lnTo>
                  <a:lnTo>
                    <a:pt x="251154" y="214991"/>
                  </a:lnTo>
                  <a:lnTo>
                    <a:pt x="250211" y="224941"/>
                  </a:lnTo>
                  <a:lnTo>
                    <a:pt x="237826" y="247335"/>
                  </a:lnTo>
                  <a:lnTo>
                    <a:pt x="228571" y="259259"/>
                  </a:lnTo>
                  <a:lnTo>
                    <a:pt x="204114" y="275343"/>
                  </a:lnTo>
                  <a:lnTo>
                    <a:pt x="174465" y="283909"/>
                  </a:lnTo>
                  <a:lnTo>
                    <a:pt x="120852" y="281692"/>
                  </a:lnTo>
                  <a:lnTo>
                    <a:pt x="65755" y="270169"/>
                  </a:lnTo>
                  <a:lnTo>
                    <a:pt x="37856" y="2639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927457" y="902286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2" name="Freeform 191"/>
          <p:cNvSpPr/>
          <p:nvPr/>
        </p:nvSpPr>
        <p:spPr>
          <a:xfrm>
            <a:off x="38267" y="7527953"/>
            <a:ext cx="2984860" cy="114793"/>
          </a:xfrm>
          <a:custGeom>
            <a:avLst/>
            <a:gdLst/>
            <a:ahLst/>
            <a:cxnLst/>
            <a:rect l="0" t="0" r="0" b="0"/>
            <a:pathLst>
              <a:path w="2984860" h="114793">
                <a:moveTo>
                  <a:pt x="0" y="38257"/>
                </a:moveTo>
                <a:lnTo>
                  <a:pt x="62440" y="53401"/>
                </a:lnTo>
                <a:lnTo>
                  <a:pt x="113461" y="56208"/>
                </a:lnTo>
                <a:lnTo>
                  <a:pt x="170743" y="57040"/>
                </a:lnTo>
                <a:lnTo>
                  <a:pt x="230235" y="57286"/>
                </a:lnTo>
                <a:lnTo>
                  <a:pt x="280460" y="57359"/>
                </a:lnTo>
                <a:lnTo>
                  <a:pt x="335735" y="54546"/>
                </a:lnTo>
                <a:lnTo>
                  <a:pt x="389672" y="49816"/>
                </a:lnTo>
                <a:lnTo>
                  <a:pt x="450434" y="48217"/>
                </a:lnTo>
                <a:lnTo>
                  <a:pt x="504444" y="47902"/>
                </a:lnTo>
                <a:lnTo>
                  <a:pt x="565191" y="45004"/>
                </a:lnTo>
                <a:lnTo>
                  <a:pt x="618169" y="40257"/>
                </a:lnTo>
                <a:lnTo>
                  <a:pt x="675323" y="36015"/>
                </a:lnTo>
                <a:lnTo>
                  <a:pt x="728753" y="28026"/>
                </a:lnTo>
                <a:lnTo>
                  <a:pt x="779308" y="21760"/>
                </a:lnTo>
                <a:lnTo>
                  <a:pt x="839562" y="14565"/>
                </a:lnTo>
                <a:lnTo>
                  <a:pt x="897133" y="10546"/>
                </a:lnTo>
                <a:lnTo>
                  <a:pt x="948253" y="9849"/>
                </a:lnTo>
                <a:lnTo>
                  <a:pt x="1008011" y="6780"/>
                </a:lnTo>
                <a:lnTo>
                  <a:pt x="1061311" y="1330"/>
                </a:lnTo>
                <a:lnTo>
                  <a:pt x="1122567" y="387"/>
                </a:lnTo>
                <a:lnTo>
                  <a:pt x="1174259" y="107"/>
                </a:lnTo>
                <a:lnTo>
                  <a:pt x="1236819" y="24"/>
                </a:lnTo>
                <a:lnTo>
                  <a:pt x="1293978" y="0"/>
                </a:lnTo>
                <a:lnTo>
                  <a:pt x="1346694" y="6566"/>
                </a:lnTo>
                <a:lnTo>
                  <a:pt x="1409643" y="9162"/>
                </a:lnTo>
                <a:lnTo>
                  <a:pt x="1457979" y="9440"/>
                </a:lnTo>
                <a:lnTo>
                  <a:pt x="1516175" y="9534"/>
                </a:lnTo>
                <a:lnTo>
                  <a:pt x="1577119" y="12386"/>
                </a:lnTo>
                <a:lnTo>
                  <a:pt x="1635514" y="19961"/>
                </a:lnTo>
                <a:lnTo>
                  <a:pt x="1690375" y="26104"/>
                </a:lnTo>
                <a:lnTo>
                  <a:pt x="1751449" y="28179"/>
                </a:lnTo>
                <a:lnTo>
                  <a:pt x="1796536" y="28539"/>
                </a:lnTo>
                <a:lnTo>
                  <a:pt x="1858793" y="33724"/>
                </a:lnTo>
                <a:lnTo>
                  <a:pt x="1906476" y="36242"/>
                </a:lnTo>
                <a:lnTo>
                  <a:pt x="1969792" y="37660"/>
                </a:lnTo>
                <a:lnTo>
                  <a:pt x="2021151" y="40915"/>
                </a:lnTo>
                <a:lnTo>
                  <a:pt x="2073927" y="45776"/>
                </a:lnTo>
                <a:lnTo>
                  <a:pt x="2134297" y="47420"/>
                </a:lnTo>
                <a:lnTo>
                  <a:pt x="2179262" y="52782"/>
                </a:lnTo>
                <a:lnTo>
                  <a:pt x="2221819" y="55343"/>
                </a:lnTo>
                <a:lnTo>
                  <a:pt x="2268371" y="57543"/>
                </a:lnTo>
                <a:lnTo>
                  <a:pt x="2325522" y="63696"/>
                </a:lnTo>
                <a:lnTo>
                  <a:pt x="2381314" y="65991"/>
                </a:lnTo>
                <a:lnTo>
                  <a:pt x="2435167" y="67734"/>
                </a:lnTo>
                <a:lnTo>
                  <a:pt x="2479766" y="71909"/>
                </a:lnTo>
                <a:lnTo>
                  <a:pt x="2537448" y="75157"/>
                </a:lnTo>
                <a:lnTo>
                  <a:pt x="2588200" y="76119"/>
                </a:lnTo>
                <a:lnTo>
                  <a:pt x="2636899" y="76404"/>
                </a:lnTo>
                <a:lnTo>
                  <a:pt x="2684989" y="81567"/>
                </a:lnTo>
                <a:lnTo>
                  <a:pt x="2743057" y="89830"/>
                </a:lnTo>
                <a:lnTo>
                  <a:pt x="2797231" y="93931"/>
                </a:lnTo>
                <a:lnTo>
                  <a:pt x="2855514" y="101892"/>
                </a:lnTo>
                <a:lnTo>
                  <a:pt x="2910806" y="107401"/>
                </a:lnTo>
                <a:lnTo>
                  <a:pt x="2951224" y="112602"/>
                </a:lnTo>
                <a:lnTo>
                  <a:pt x="2984859" y="1147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01" name="Group 200"/>
          <p:cNvGrpSpPr/>
          <p:nvPr/>
        </p:nvGrpSpPr>
        <p:grpSpPr>
          <a:xfrm>
            <a:off x="1419930" y="9506699"/>
            <a:ext cx="1909336" cy="1207007"/>
            <a:chOff x="1419930" y="9506699"/>
            <a:chExt cx="1909336" cy="1207007"/>
          </a:xfrm>
        </p:grpSpPr>
        <p:sp>
          <p:nvSpPr>
            <p:cNvPr id="193" name="Freeform 192"/>
            <p:cNvSpPr/>
            <p:nvPr/>
          </p:nvSpPr>
          <p:spPr>
            <a:xfrm>
              <a:off x="1419930" y="9506699"/>
              <a:ext cx="541276" cy="1073071"/>
            </a:xfrm>
            <a:custGeom>
              <a:avLst/>
              <a:gdLst/>
              <a:ahLst/>
              <a:cxnLst/>
              <a:rect l="0" t="0" r="0" b="0"/>
              <a:pathLst>
                <a:path w="541276" h="1073071">
                  <a:moveTo>
                    <a:pt x="541275" y="39850"/>
                  </a:moveTo>
                  <a:lnTo>
                    <a:pt x="491000" y="12488"/>
                  </a:lnTo>
                  <a:lnTo>
                    <a:pt x="463301" y="1822"/>
                  </a:lnTo>
                  <a:lnTo>
                    <a:pt x="413645" y="0"/>
                  </a:lnTo>
                  <a:lnTo>
                    <a:pt x="363617" y="11271"/>
                  </a:lnTo>
                  <a:lnTo>
                    <a:pt x="304609" y="36251"/>
                  </a:lnTo>
                  <a:lnTo>
                    <a:pt x="253240" y="68075"/>
                  </a:lnTo>
                  <a:lnTo>
                    <a:pt x="201760" y="109748"/>
                  </a:lnTo>
                  <a:lnTo>
                    <a:pt x="161483" y="154891"/>
                  </a:lnTo>
                  <a:lnTo>
                    <a:pt x="124449" y="201175"/>
                  </a:lnTo>
                  <a:lnTo>
                    <a:pt x="92399" y="247612"/>
                  </a:lnTo>
                  <a:lnTo>
                    <a:pt x="67525" y="296597"/>
                  </a:lnTo>
                  <a:lnTo>
                    <a:pt x="45839" y="346714"/>
                  </a:lnTo>
                  <a:lnTo>
                    <a:pt x="26635" y="402649"/>
                  </a:lnTo>
                  <a:lnTo>
                    <a:pt x="18537" y="436912"/>
                  </a:lnTo>
                  <a:lnTo>
                    <a:pt x="11013" y="473573"/>
                  </a:lnTo>
                  <a:lnTo>
                    <a:pt x="2652" y="536983"/>
                  </a:lnTo>
                  <a:lnTo>
                    <a:pt x="0" y="593512"/>
                  </a:lnTo>
                  <a:lnTo>
                    <a:pt x="2364" y="646982"/>
                  </a:lnTo>
                  <a:lnTo>
                    <a:pt x="9793" y="696258"/>
                  </a:lnTo>
                  <a:lnTo>
                    <a:pt x="23370" y="744024"/>
                  </a:lnTo>
                  <a:lnTo>
                    <a:pt x="47120" y="793600"/>
                  </a:lnTo>
                  <a:lnTo>
                    <a:pt x="90373" y="849006"/>
                  </a:lnTo>
                  <a:lnTo>
                    <a:pt x="131771" y="882193"/>
                  </a:lnTo>
                  <a:lnTo>
                    <a:pt x="176045" y="900413"/>
                  </a:lnTo>
                  <a:lnTo>
                    <a:pt x="222824" y="902385"/>
                  </a:lnTo>
                  <a:lnTo>
                    <a:pt x="275424" y="886081"/>
                  </a:lnTo>
                  <a:lnTo>
                    <a:pt x="321245" y="855974"/>
                  </a:lnTo>
                  <a:lnTo>
                    <a:pt x="377379" y="795179"/>
                  </a:lnTo>
                  <a:lnTo>
                    <a:pt x="416657" y="734361"/>
                  </a:lnTo>
                  <a:lnTo>
                    <a:pt x="439849" y="677073"/>
                  </a:lnTo>
                  <a:lnTo>
                    <a:pt x="443894" y="675136"/>
                  </a:lnTo>
                  <a:lnTo>
                    <a:pt x="447654" y="677033"/>
                  </a:lnTo>
                  <a:lnTo>
                    <a:pt x="449097" y="682551"/>
                  </a:lnTo>
                  <a:lnTo>
                    <a:pt x="446611" y="733295"/>
                  </a:lnTo>
                  <a:lnTo>
                    <a:pt x="446053" y="775367"/>
                  </a:lnTo>
                  <a:lnTo>
                    <a:pt x="445739" y="838760"/>
                  </a:lnTo>
                  <a:lnTo>
                    <a:pt x="445646" y="892150"/>
                  </a:lnTo>
                  <a:lnTo>
                    <a:pt x="446681" y="943756"/>
                  </a:lnTo>
                  <a:lnTo>
                    <a:pt x="452184" y="1003102"/>
                  </a:lnTo>
                  <a:lnTo>
                    <a:pt x="454583" y="1057674"/>
                  </a:lnTo>
                  <a:lnTo>
                    <a:pt x="455173" y="1073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731600" y="10187528"/>
              <a:ext cx="258306" cy="9568"/>
            </a:xfrm>
            <a:custGeom>
              <a:avLst/>
              <a:gdLst/>
              <a:ahLst/>
              <a:cxnLst/>
              <a:rect l="0" t="0" r="0" b="0"/>
              <a:pathLst>
                <a:path w="258306" h="9568">
                  <a:moveTo>
                    <a:pt x="0" y="9567"/>
                  </a:moveTo>
                  <a:lnTo>
                    <a:pt x="45709" y="9567"/>
                  </a:lnTo>
                  <a:lnTo>
                    <a:pt x="90826" y="9567"/>
                  </a:lnTo>
                  <a:lnTo>
                    <a:pt x="136036" y="9567"/>
                  </a:lnTo>
                  <a:lnTo>
                    <a:pt x="191369" y="8504"/>
                  </a:lnTo>
                  <a:lnTo>
                    <a:pt x="243509" y="1995"/>
                  </a:lnTo>
                  <a:lnTo>
                    <a:pt x="2583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099629" y="10158827"/>
              <a:ext cx="33780" cy="353975"/>
            </a:xfrm>
            <a:custGeom>
              <a:avLst/>
              <a:gdLst/>
              <a:ahLst/>
              <a:cxnLst/>
              <a:rect l="0" t="0" r="0" b="0"/>
              <a:pathLst>
                <a:path w="33780" h="353975">
                  <a:moveTo>
                    <a:pt x="5079" y="0"/>
                  </a:moveTo>
                  <a:lnTo>
                    <a:pt x="0" y="50787"/>
                  </a:lnTo>
                  <a:lnTo>
                    <a:pt x="1920" y="102686"/>
                  </a:lnTo>
                  <a:lnTo>
                    <a:pt x="4455" y="159377"/>
                  </a:lnTo>
                  <a:lnTo>
                    <a:pt x="4955" y="217820"/>
                  </a:lnTo>
                  <a:lnTo>
                    <a:pt x="5054" y="280780"/>
                  </a:lnTo>
                  <a:lnTo>
                    <a:pt x="10150" y="320594"/>
                  </a:lnTo>
                  <a:lnTo>
                    <a:pt x="18317" y="336659"/>
                  </a:lnTo>
                  <a:lnTo>
                    <a:pt x="33779" y="3539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114275" y="100153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114275" y="100153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276911" y="10168394"/>
              <a:ext cx="258306" cy="464538"/>
            </a:xfrm>
            <a:custGeom>
              <a:avLst/>
              <a:gdLst/>
              <a:ahLst/>
              <a:cxnLst/>
              <a:rect l="0" t="0" r="0" b="0"/>
              <a:pathLst>
                <a:path w="258306" h="464538">
                  <a:moveTo>
                    <a:pt x="0" y="0"/>
                  </a:moveTo>
                  <a:lnTo>
                    <a:pt x="32874" y="56850"/>
                  </a:lnTo>
                  <a:lnTo>
                    <a:pt x="53383" y="116268"/>
                  </a:lnTo>
                  <a:lnTo>
                    <a:pt x="87198" y="178872"/>
                  </a:lnTo>
                  <a:lnTo>
                    <a:pt x="110048" y="236660"/>
                  </a:lnTo>
                  <a:lnTo>
                    <a:pt x="135362" y="295829"/>
                  </a:lnTo>
                  <a:lnTo>
                    <a:pt x="157980" y="348675"/>
                  </a:lnTo>
                  <a:lnTo>
                    <a:pt x="171551" y="390241"/>
                  </a:lnTo>
                  <a:lnTo>
                    <a:pt x="191144" y="447278"/>
                  </a:lnTo>
                  <a:lnTo>
                    <a:pt x="197586" y="460823"/>
                  </a:lnTo>
                  <a:lnTo>
                    <a:pt x="201881" y="464537"/>
                  </a:lnTo>
                  <a:lnTo>
                    <a:pt x="204744" y="461698"/>
                  </a:lnTo>
                  <a:lnTo>
                    <a:pt x="206653" y="454490"/>
                  </a:lnTo>
                  <a:lnTo>
                    <a:pt x="203142" y="400482"/>
                  </a:lnTo>
                  <a:lnTo>
                    <a:pt x="201899" y="354448"/>
                  </a:lnTo>
                  <a:lnTo>
                    <a:pt x="201346" y="307768"/>
                  </a:lnTo>
                  <a:lnTo>
                    <a:pt x="200037" y="263280"/>
                  </a:lnTo>
                  <a:lnTo>
                    <a:pt x="196513" y="202379"/>
                  </a:lnTo>
                  <a:lnTo>
                    <a:pt x="208579" y="145003"/>
                  </a:lnTo>
                  <a:lnTo>
                    <a:pt x="228690" y="94933"/>
                  </a:lnTo>
                  <a:lnTo>
                    <a:pt x="242770" y="45051"/>
                  </a:lnTo>
                  <a:lnTo>
                    <a:pt x="253702" y="23979"/>
                  </a:lnTo>
                  <a:lnTo>
                    <a:pt x="258305" y="9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592617" y="10252982"/>
              <a:ext cx="353975" cy="405824"/>
            </a:xfrm>
            <a:custGeom>
              <a:avLst/>
              <a:gdLst/>
              <a:ahLst/>
              <a:cxnLst/>
              <a:rect l="0" t="0" r="0" b="0"/>
              <a:pathLst>
                <a:path w="353975" h="405824">
                  <a:moveTo>
                    <a:pt x="0" y="145017"/>
                  </a:moveTo>
                  <a:lnTo>
                    <a:pt x="58976" y="137379"/>
                  </a:lnTo>
                  <a:lnTo>
                    <a:pt x="115269" y="129762"/>
                  </a:lnTo>
                  <a:lnTo>
                    <a:pt x="173405" y="125969"/>
                  </a:lnTo>
                  <a:lnTo>
                    <a:pt x="236220" y="117523"/>
                  </a:lnTo>
                  <a:lnTo>
                    <a:pt x="291447" y="100965"/>
                  </a:lnTo>
                  <a:lnTo>
                    <a:pt x="314137" y="85045"/>
                  </a:lnTo>
                  <a:lnTo>
                    <a:pt x="319975" y="75272"/>
                  </a:lnTo>
                  <a:lnTo>
                    <a:pt x="323627" y="53075"/>
                  </a:lnTo>
                  <a:lnTo>
                    <a:pt x="319924" y="42266"/>
                  </a:lnTo>
                  <a:lnTo>
                    <a:pt x="304471" y="21752"/>
                  </a:lnTo>
                  <a:lnTo>
                    <a:pt x="280595" y="7674"/>
                  </a:lnTo>
                  <a:lnTo>
                    <a:pt x="254393" y="0"/>
                  </a:lnTo>
                  <a:lnTo>
                    <a:pt x="208753" y="3734"/>
                  </a:lnTo>
                  <a:lnTo>
                    <a:pt x="183133" y="12068"/>
                  </a:lnTo>
                  <a:lnTo>
                    <a:pt x="140954" y="40664"/>
                  </a:lnTo>
                  <a:lnTo>
                    <a:pt x="87026" y="100907"/>
                  </a:lnTo>
                  <a:lnTo>
                    <a:pt x="75883" y="128956"/>
                  </a:lnTo>
                  <a:lnTo>
                    <a:pt x="69610" y="180297"/>
                  </a:lnTo>
                  <a:lnTo>
                    <a:pt x="70585" y="234131"/>
                  </a:lnTo>
                  <a:lnTo>
                    <a:pt x="72569" y="249071"/>
                  </a:lnTo>
                  <a:lnTo>
                    <a:pt x="86111" y="277010"/>
                  </a:lnTo>
                  <a:lnTo>
                    <a:pt x="119292" y="329592"/>
                  </a:lnTo>
                  <a:lnTo>
                    <a:pt x="173681" y="372223"/>
                  </a:lnTo>
                  <a:lnTo>
                    <a:pt x="221275" y="399384"/>
                  </a:lnTo>
                  <a:lnTo>
                    <a:pt x="247162" y="405823"/>
                  </a:lnTo>
                  <a:lnTo>
                    <a:pt x="291617" y="402410"/>
                  </a:lnTo>
                  <a:lnTo>
                    <a:pt x="353974" y="3841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042259" y="10194550"/>
              <a:ext cx="287007" cy="519156"/>
            </a:xfrm>
            <a:custGeom>
              <a:avLst/>
              <a:gdLst/>
              <a:ahLst/>
              <a:cxnLst/>
              <a:rect l="0" t="0" r="0" b="0"/>
              <a:pathLst>
                <a:path w="287007" h="519156">
                  <a:moveTo>
                    <a:pt x="0" y="40812"/>
                  </a:moveTo>
                  <a:lnTo>
                    <a:pt x="7638" y="97662"/>
                  </a:lnTo>
                  <a:lnTo>
                    <a:pt x="16548" y="154247"/>
                  </a:lnTo>
                  <a:lnTo>
                    <a:pt x="21202" y="204816"/>
                  </a:lnTo>
                  <a:lnTo>
                    <a:pt x="26479" y="267988"/>
                  </a:lnTo>
                  <a:lnTo>
                    <a:pt x="28042" y="324264"/>
                  </a:lnTo>
                  <a:lnTo>
                    <a:pt x="28506" y="377434"/>
                  </a:lnTo>
                  <a:lnTo>
                    <a:pt x="34312" y="430747"/>
                  </a:lnTo>
                  <a:lnTo>
                    <a:pt x="39699" y="462855"/>
                  </a:lnTo>
                  <a:lnTo>
                    <a:pt x="35006" y="491298"/>
                  </a:lnTo>
                  <a:lnTo>
                    <a:pt x="30778" y="498458"/>
                  </a:lnTo>
                  <a:lnTo>
                    <a:pt x="25834" y="501105"/>
                  </a:lnTo>
                  <a:lnTo>
                    <a:pt x="20412" y="500744"/>
                  </a:lnTo>
                  <a:lnTo>
                    <a:pt x="16797" y="494125"/>
                  </a:lnTo>
                  <a:lnTo>
                    <a:pt x="5440" y="435427"/>
                  </a:lnTo>
                  <a:lnTo>
                    <a:pt x="1612" y="374584"/>
                  </a:lnTo>
                  <a:lnTo>
                    <a:pt x="478" y="311202"/>
                  </a:lnTo>
                  <a:lnTo>
                    <a:pt x="142" y="252029"/>
                  </a:lnTo>
                  <a:lnTo>
                    <a:pt x="42" y="204261"/>
                  </a:lnTo>
                  <a:lnTo>
                    <a:pt x="5091" y="153020"/>
                  </a:lnTo>
                  <a:lnTo>
                    <a:pt x="28556" y="92367"/>
                  </a:lnTo>
                  <a:lnTo>
                    <a:pt x="60365" y="36823"/>
                  </a:lnTo>
                  <a:lnTo>
                    <a:pt x="86980" y="12583"/>
                  </a:lnTo>
                  <a:lnTo>
                    <a:pt x="105626" y="2400"/>
                  </a:lnTo>
                  <a:lnTo>
                    <a:pt x="130212" y="0"/>
                  </a:lnTo>
                  <a:lnTo>
                    <a:pt x="156730" y="3540"/>
                  </a:lnTo>
                  <a:lnTo>
                    <a:pt x="188524" y="17486"/>
                  </a:lnTo>
                  <a:lnTo>
                    <a:pt x="212945" y="37208"/>
                  </a:lnTo>
                  <a:lnTo>
                    <a:pt x="230704" y="57635"/>
                  </a:lnTo>
                  <a:lnTo>
                    <a:pt x="248474" y="113355"/>
                  </a:lnTo>
                  <a:lnTo>
                    <a:pt x="260471" y="168487"/>
                  </a:lnTo>
                  <a:lnTo>
                    <a:pt x="265679" y="223562"/>
                  </a:lnTo>
                  <a:lnTo>
                    <a:pt x="267222" y="275195"/>
                  </a:lnTo>
                  <a:lnTo>
                    <a:pt x="267680" y="334312"/>
                  </a:lnTo>
                  <a:lnTo>
                    <a:pt x="267815" y="388797"/>
                  </a:lnTo>
                  <a:lnTo>
                    <a:pt x="278013" y="443681"/>
                  </a:lnTo>
                  <a:lnTo>
                    <a:pt x="285821" y="506276"/>
                  </a:lnTo>
                  <a:lnTo>
                    <a:pt x="287006" y="519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5555191" y="9632650"/>
            <a:ext cx="1486015" cy="1505419"/>
            <a:chOff x="5555191" y="9632650"/>
            <a:chExt cx="1486015" cy="1505419"/>
          </a:xfrm>
        </p:grpSpPr>
        <p:sp>
          <p:nvSpPr>
            <p:cNvPr id="202" name="Freeform 201"/>
            <p:cNvSpPr/>
            <p:nvPr/>
          </p:nvSpPr>
          <p:spPr>
            <a:xfrm>
              <a:off x="5555191" y="9632650"/>
              <a:ext cx="309292" cy="1121333"/>
            </a:xfrm>
            <a:custGeom>
              <a:avLst/>
              <a:gdLst/>
              <a:ahLst/>
              <a:cxnLst/>
              <a:rect l="0" t="0" r="0" b="0"/>
              <a:pathLst>
                <a:path w="309292" h="1121333">
                  <a:moveTo>
                    <a:pt x="70119" y="0"/>
                  </a:moveTo>
                  <a:lnTo>
                    <a:pt x="85263" y="62441"/>
                  </a:lnTo>
                  <a:lnTo>
                    <a:pt x="90906" y="116296"/>
                  </a:lnTo>
                  <a:lnTo>
                    <a:pt x="97429" y="156922"/>
                  </a:lnTo>
                  <a:lnTo>
                    <a:pt x="107414" y="206868"/>
                  </a:lnTo>
                  <a:lnTo>
                    <a:pt x="107600" y="260956"/>
                  </a:lnTo>
                  <a:lnTo>
                    <a:pt x="101659" y="317948"/>
                  </a:lnTo>
                  <a:lnTo>
                    <a:pt x="95476" y="378711"/>
                  </a:lnTo>
                  <a:lnTo>
                    <a:pt x="92338" y="411921"/>
                  </a:lnTo>
                  <a:lnTo>
                    <a:pt x="89184" y="446818"/>
                  </a:lnTo>
                  <a:lnTo>
                    <a:pt x="86018" y="482837"/>
                  </a:lnTo>
                  <a:lnTo>
                    <a:pt x="82845" y="518544"/>
                  </a:lnTo>
                  <a:lnTo>
                    <a:pt x="79666" y="554041"/>
                  </a:lnTo>
                  <a:lnTo>
                    <a:pt x="76484" y="589398"/>
                  </a:lnTo>
                  <a:lnTo>
                    <a:pt x="70110" y="629978"/>
                  </a:lnTo>
                  <a:lnTo>
                    <a:pt x="61609" y="674039"/>
                  </a:lnTo>
                  <a:lnTo>
                    <a:pt x="51690" y="720421"/>
                  </a:lnTo>
                  <a:lnTo>
                    <a:pt x="44015" y="760908"/>
                  </a:lnTo>
                  <a:lnTo>
                    <a:pt x="37835" y="797467"/>
                  </a:lnTo>
                  <a:lnTo>
                    <a:pt x="32652" y="831406"/>
                  </a:lnTo>
                  <a:lnTo>
                    <a:pt x="21223" y="894629"/>
                  </a:lnTo>
                  <a:lnTo>
                    <a:pt x="10120" y="952490"/>
                  </a:lnTo>
                  <a:lnTo>
                    <a:pt x="1643" y="1003010"/>
                  </a:lnTo>
                  <a:lnTo>
                    <a:pt x="0" y="1047432"/>
                  </a:lnTo>
                  <a:lnTo>
                    <a:pt x="4940" y="1085245"/>
                  </a:lnTo>
                  <a:lnTo>
                    <a:pt x="17765" y="1112681"/>
                  </a:lnTo>
                  <a:lnTo>
                    <a:pt x="26713" y="1119147"/>
                  </a:lnTo>
                  <a:lnTo>
                    <a:pt x="36930" y="1121332"/>
                  </a:lnTo>
                  <a:lnTo>
                    <a:pt x="58558" y="1118089"/>
                  </a:lnTo>
                  <a:lnTo>
                    <a:pt x="118841" y="1086765"/>
                  </a:lnTo>
                  <a:lnTo>
                    <a:pt x="169428" y="1058955"/>
                  </a:lnTo>
                  <a:lnTo>
                    <a:pt x="220128" y="1033226"/>
                  </a:lnTo>
                  <a:lnTo>
                    <a:pt x="271298" y="1016333"/>
                  </a:lnTo>
                  <a:lnTo>
                    <a:pt x="309291" y="1004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5864482" y="10313265"/>
              <a:ext cx="249018" cy="371741"/>
            </a:xfrm>
            <a:custGeom>
              <a:avLst/>
              <a:gdLst/>
              <a:ahLst/>
              <a:cxnLst/>
              <a:rect l="0" t="0" r="0" b="0"/>
              <a:pathLst>
                <a:path w="249018" h="371741">
                  <a:moveTo>
                    <a:pt x="0" y="180403"/>
                  </a:moveTo>
                  <a:lnTo>
                    <a:pt x="25394" y="185481"/>
                  </a:lnTo>
                  <a:lnTo>
                    <a:pt x="81815" y="173404"/>
                  </a:lnTo>
                  <a:lnTo>
                    <a:pt x="137153" y="154706"/>
                  </a:lnTo>
                  <a:lnTo>
                    <a:pt x="200279" y="121705"/>
                  </a:lnTo>
                  <a:lnTo>
                    <a:pt x="243787" y="80075"/>
                  </a:lnTo>
                  <a:lnTo>
                    <a:pt x="249017" y="55026"/>
                  </a:lnTo>
                  <a:lnTo>
                    <a:pt x="248924" y="39417"/>
                  </a:lnTo>
                  <a:lnTo>
                    <a:pt x="242484" y="26885"/>
                  </a:lnTo>
                  <a:lnTo>
                    <a:pt x="218321" y="7291"/>
                  </a:lnTo>
                  <a:lnTo>
                    <a:pt x="194826" y="0"/>
                  </a:lnTo>
                  <a:lnTo>
                    <a:pt x="148680" y="3981"/>
                  </a:lnTo>
                  <a:lnTo>
                    <a:pt x="106178" y="32343"/>
                  </a:lnTo>
                  <a:lnTo>
                    <a:pt x="49218" y="86969"/>
                  </a:lnTo>
                  <a:lnTo>
                    <a:pt x="31441" y="111239"/>
                  </a:lnTo>
                  <a:lnTo>
                    <a:pt x="19997" y="136199"/>
                  </a:lnTo>
                  <a:lnTo>
                    <a:pt x="17736" y="184313"/>
                  </a:lnTo>
                  <a:lnTo>
                    <a:pt x="27016" y="214739"/>
                  </a:lnTo>
                  <a:lnTo>
                    <a:pt x="53879" y="268916"/>
                  </a:lnTo>
                  <a:lnTo>
                    <a:pt x="83404" y="302652"/>
                  </a:lnTo>
                  <a:lnTo>
                    <a:pt x="130410" y="333919"/>
                  </a:lnTo>
                  <a:lnTo>
                    <a:pt x="191337" y="3717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6113220" y="10321206"/>
              <a:ext cx="363580" cy="816863"/>
            </a:xfrm>
            <a:custGeom>
              <a:avLst/>
              <a:gdLst/>
              <a:ahLst/>
              <a:cxnLst/>
              <a:rect l="0" t="0" r="0" b="0"/>
              <a:pathLst>
                <a:path w="363580" h="816863">
                  <a:moveTo>
                    <a:pt x="334840" y="57659"/>
                  </a:moveTo>
                  <a:lnTo>
                    <a:pt x="304368" y="22108"/>
                  </a:lnTo>
                  <a:lnTo>
                    <a:pt x="275234" y="4654"/>
                  </a:lnTo>
                  <a:lnTo>
                    <a:pt x="260024" y="0"/>
                  </a:lnTo>
                  <a:lnTo>
                    <a:pt x="223281" y="3332"/>
                  </a:lnTo>
                  <a:lnTo>
                    <a:pt x="186401" y="16506"/>
                  </a:lnTo>
                  <a:lnTo>
                    <a:pt x="147709" y="47828"/>
                  </a:lnTo>
                  <a:lnTo>
                    <a:pt x="101301" y="109068"/>
                  </a:lnTo>
                  <a:lnTo>
                    <a:pt x="90605" y="167379"/>
                  </a:lnTo>
                  <a:lnTo>
                    <a:pt x="87436" y="218199"/>
                  </a:lnTo>
                  <a:lnTo>
                    <a:pt x="96654" y="260186"/>
                  </a:lnTo>
                  <a:lnTo>
                    <a:pt x="125391" y="303765"/>
                  </a:lnTo>
                  <a:lnTo>
                    <a:pt x="148175" y="326995"/>
                  </a:lnTo>
                  <a:lnTo>
                    <a:pt x="169319" y="340709"/>
                  </a:lnTo>
                  <a:lnTo>
                    <a:pt x="192890" y="345387"/>
                  </a:lnTo>
                  <a:lnTo>
                    <a:pt x="215413" y="342860"/>
                  </a:lnTo>
                  <a:lnTo>
                    <a:pt x="232510" y="334650"/>
                  </a:lnTo>
                  <a:lnTo>
                    <a:pt x="259166" y="312997"/>
                  </a:lnTo>
                  <a:lnTo>
                    <a:pt x="272152" y="287008"/>
                  </a:lnTo>
                  <a:lnTo>
                    <a:pt x="294229" y="228513"/>
                  </a:lnTo>
                  <a:lnTo>
                    <a:pt x="303786" y="176014"/>
                  </a:lnTo>
                  <a:lnTo>
                    <a:pt x="307568" y="138553"/>
                  </a:lnTo>
                  <a:lnTo>
                    <a:pt x="315987" y="116998"/>
                  </a:lnTo>
                  <a:lnTo>
                    <a:pt x="319082" y="115289"/>
                  </a:lnTo>
                  <a:lnTo>
                    <a:pt x="321146" y="119465"/>
                  </a:lnTo>
                  <a:lnTo>
                    <a:pt x="329536" y="169434"/>
                  </a:lnTo>
                  <a:lnTo>
                    <a:pt x="335318" y="218242"/>
                  </a:lnTo>
                  <a:lnTo>
                    <a:pt x="341430" y="275721"/>
                  </a:lnTo>
                  <a:lnTo>
                    <a:pt x="347690" y="329614"/>
                  </a:lnTo>
                  <a:lnTo>
                    <a:pt x="351181" y="384747"/>
                  </a:lnTo>
                  <a:lnTo>
                    <a:pt x="354858" y="440077"/>
                  </a:lnTo>
                  <a:lnTo>
                    <a:pt x="363579" y="493014"/>
                  </a:lnTo>
                  <a:lnTo>
                    <a:pt x="363204" y="553392"/>
                  </a:lnTo>
                  <a:lnTo>
                    <a:pt x="355950" y="614951"/>
                  </a:lnTo>
                  <a:lnTo>
                    <a:pt x="345639" y="667113"/>
                  </a:lnTo>
                  <a:lnTo>
                    <a:pt x="322804" y="728156"/>
                  </a:lnTo>
                  <a:lnTo>
                    <a:pt x="295840" y="769747"/>
                  </a:lnTo>
                  <a:lnTo>
                    <a:pt x="242261" y="802266"/>
                  </a:lnTo>
                  <a:lnTo>
                    <a:pt x="192843" y="816862"/>
                  </a:lnTo>
                  <a:lnTo>
                    <a:pt x="141114" y="816108"/>
                  </a:lnTo>
                  <a:lnTo>
                    <a:pt x="95551" y="798995"/>
                  </a:lnTo>
                  <a:lnTo>
                    <a:pt x="36677" y="762970"/>
                  </a:lnTo>
                  <a:lnTo>
                    <a:pt x="0" y="7369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6489066" y="10376280"/>
              <a:ext cx="379936" cy="395753"/>
            </a:xfrm>
            <a:custGeom>
              <a:avLst/>
              <a:gdLst/>
              <a:ahLst/>
              <a:cxnLst/>
              <a:rect l="0" t="0" r="0" b="0"/>
              <a:pathLst>
                <a:path w="379936" h="395753">
                  <a:moveTo>
                    <a:pt x="236432" y="88687"/>
                  </a:moveTo>
                  <a:lnTo>
                    <a:pt x="185645" y="27743"/>
                  </a:lnTo>
                  <a:lnTo>
                    <a:pt x="152207" y="3491"/>
                  </a:lnTo>
                  <a:lnTo>
                    <a:pt x="138826" y="0"/>
                  </a:lnTo>
                  <a:lnTo>
                    <a:pt x="112619" y="1791"/>
                  </a:lnTo>
                  <a:lnTo>
                    <a:pt x="99678" y="5245"/>
                  </a:lnTo>
                  <a:lnTo>
                    <a:pt x="76796" y="20421"/>
                  </a:lnTo>
                  <a:lnTo>
                    <a:pt x="41200" y="59730"/>
                  </a:lnTo>
                  <a:lnTo>
                    <a:pt x="14759" y="112416"/>
                  </a:lnTo>
                  <a:lnTo>
                    <a:pt x="2919" y="155126"/>
                  </a:lnTo>
                  <a:lnTo>
                    <a:pt x="0" y="210301"/>
                  </a:lnTo>
                  <a:lnTo>
                    <a:pt x="6458" y="253933"/>
                  </a:lnTo>
                  <a:lnTo>
                    <a:pt x="33132" y="307808"/>
                  </a:lnTo>
                  <a:lnTo>
                    <a:pt x="53951" y="321782"/>
                  </a:lnTo>
                  <a:lnTo>
                    <a:pt x="80921" y="329409"/>
                  </a:lnTo>
                  <a:lnTo>
                    <a:pt x="110624" y="329256"/>
                  </a:lnTo>
                  <a:lnTo>
                    <a:pt x="141541" y="314307"/>
                  </a:lnTo>
                  <a:lnTo>
                    <a:pt x="157227" y="302879"/>
                  </a:lnTo>
                  <a:lnTo>
                    <a:pt x="177490" y="270340"/>
                  </a:lnTo>
                  <a:lnTo>
                    <a:pt x="192039" y="218691"/>
                  </a:lnTo>
                  <a:lnTo>
                    <a:pt x="202034" y="158067"/>
                  </a:lnTo>
                  <a:lnTo>
                    <a:pt x="200031" y="100423"/>
                  </a:lnTo>
                  <a:lnTo>
                    <a:pt x="198718" y="59920"/>
                  </a:lnTo>
                  <a:lnTo>
                    <a:pt x="191638" y="109411"/>
                  </a:lnTo>
                  <a:lnTo>
                    <a:pt x="190562" y="158961"/>
                  </a:lnTo>
                  <a:lnTo>
                    <a:pt x="196503" y="211910"/>
                  </a:lnTo>
                  <a:lnTo>
                    <a:pt x="208033" y="271805"/>
                  </a:lnTo>
                  <a:lnTo>
                    <a:pt x="225626" y="329424"/>
                  </a:lnTo>
                  <a:lnTo>
                    <a:pt x="243388" y="358677"/>
                  </a:lnTo>
                  <a:lnTo>
                    <a:pt x="267194" y="380809"/>
                  </a:lnTo>
                  <a:lnTo>
                    <a:pt x="304602" y="395752"/>
                  </a:lnTo>
                  <a:lnTo>
                    <a:pt x="366340" y="395684"/>
                  </a:lnTo>
                  <a:lnTo>
                    <a:pt x="379935" y="3948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974237" y="9890955"/>
              <a:ext cx="66969" cy="851452"/>
            </a:xfrm>
            <a:custGeom>
              <a:avLst/>
              <a:gdLst/>
              <a:ahLst/>
              <a:cxnLst/>
              <a:rect l="0" t="0" r="0" b="0"/>
              <a:pathLst>
                <a:path w="66969" h="851452">
                  <a:moveTo>
                    <a:pt x="0" y="0"/>
                  </a:moveTo>
                  <a:lnTo>
                    <a:pt x="20314" y="0"/>
                  </a:lnTo>
                  <a:lnTo>
                    <a:pt x="26298" y="12756"/>
                  </a:lnTo>
                  <a:lnTo>
                    <a:pt x="32947" y="60945"/>
                  </a:lnTo>
                  <a:lnTo>
                    <a:pt x="35903" y="107874"/>
                  </a:lnTo>
                  <a:lnTo>
                    <a:pt x="37216" y="152117"/>
                  </a:lnTo>
                  <a:lnTo>
                    <a:pt x="37800" y="200126"/>
                  </a:lnTo>
                  <a:lnTo>
                    <a:pt x="38059" y="249811"/>
                  </a:lnTo>
                  <a:lnTo>
                    <a:pt x="38175" y="301301"/>
                  </a:lnTo>
                  <a:lnTo>
                    <a:pt x="38226" y="356076"/>
                  </a:lnTo>
                  <a:lnTo>
                    <a:pt x="38240" y="388328"/>
                  </a:lnTo>
                  <a:lnTo>
                    <a:pt x="38249" y="423648"/>
                  </a:lnTo>
                  <a:lnTo>
                    <a:pt x="38255" y="461013"/>
                  </a:lnTo>
                  <a:lnTo>
                    <a:pt x="38258" y="494428"/>
                  </a:lnTo>
                  <a:lnTo>
                    <a:pt x="38263" y="554232"/>
                  </a:lnTo>
                  <a:lnTo>
                    <a:pt x="41100" y="606323"/>
                  </a:lnTo>
                  <a:lnTo>
                    <a:pt x="45904" y="654278"/>
                  </a:lnTo>
                  <a:lnTo>
                    <a:pt x="51582" y="700393"/>
                  </a:lnTo>
                  <a:lnTo>
                    <a:pt x="55677" y="763110"/>
                  </a:lnTo>
                  <a:lnTo>
                    <a:pt x="63635" y="817465"/>
                  </a:lnTo>
                  <a:lnTo>
                    <a:pt x="66968" y="851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1838404" y="10732839"/>
            <a:ext cx="1538696" cy="1119323"/>
            <a:chOff x="1838404" y="10732839"/>
            <a:chExt cx="1538696" cy="1119323"/>
          </a:xfrm>
        </p:grpSpPr>
        <p:sp>
          <p:nvSpPr>
            <p:cNvPr id="208" name="Freeform 207"/>
            <p:cNvSpPr/>
            <p:nvPr/>
          </p:nvSpPr>
          <p:spPr>
            <a:xfrm>
              <a:off x="2334312" y="10732839"/>
              <a:ext cx="86103" cy="459210"/>
            </a:xfrm>
            <a:custGeom>
              <a:avLst/>
              <a:gdLst/>
              <a:ahLst/>
              <a:cxnLst/>
              <a:rect l="0" t="0" r="0" b="0"/>
              <a:pathLst>
                <a:path w="86103" h="459210">
                  <a:moveTo>
                    <a:pt x="0" y="0"/>
                  </a:moveTo>
                  <a:lnTo>
                    <a:pt x="5079" y="50787"/>
                  </a:lnTo>
                  <a:lnTo>
                    <a:pt x="13316" y="112843"/>
                  </a:lnTo>
                  <a:lnTo>
                    <a:pt x="31134" y="169100"/>
                  </a:lnTo>
                  <a:lnTo>
                    <a:pt x="36858" y="228559"/>
                  </a:lnTo>
                  <a:lnTo>
                    <a:pt x="43068" y="290697"/>
                  </a:lnTo>
                  <a:lnTo>
                    <a:pt x="49019" y="344506"/>
                  </a:lnTo>
                  <a:lnTo>
                    <a:pt x="62831" y="399239"/>
                  </a:lnTo>
                  <a:lnTo>
                    <a:pt x="86102" y="459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2248211" y="11010278"/>
              <a:ext cx="267872" cy="297784"/>
            </a:xfrm>
            <a:custGeom>
              <a:avLst/>
              <a:gdLst/>
              <a:ahLst/>
              <a:cxnLst/>
              <a:rect l="0" t="0" r="0" b="0"/>
              <a:pathLst>
                <a:path w="267872" h="297784">
                  <a:moveTo>
                    <a:pt x="0" y="0"/>
                  </a:moveTo>
                  <a:lnTo>
                    <a:pt x="15236" y="45708"/>
                  </a:lnTo>
                  <a:lnTo>
                    <a:pt x="24711" y="99526"/>
                  </a:lnTo>
                  <a:lnTo>
                    <a:pt x="37676" y="154213"/>
                  </a:lnTo>
                  <a:lnTo>
                    <a:pt x="49902" y="205731"/>
                  </a:lnTo>
                  <a:lnTo>
                    <a:pt x="70132" y="263117"/>
                  </a:lnTo>
                  <a:lnTo>
                    <a:pt x="78295" y="289498"/>
                  </a:lnTo>
                  <a:lnTo>
                    <a:pt x="87275" y="296108"/>
                  </a:lnTo>
                  <a:lnTo>
                    <a:pt x="114260" y="297783"/>
                  </a:lnTo>
                  <a:lnTo>
                    <a:pt x="139010" y="285772"/>
                  </a:lnTo>
                  <a:lnTo>
                    <a:pt x="158513" y="266260"/>
                  </a:lnTo>
                  <a:lnTo>
                    <a:pt x="182530" y="216255"/>
                  </a:lnTo>
                  <a:lnTo>
                    <a:pt x="203963" y="168248"/>
                  </a:lnTo>
                  <a:lnTo>
                    <a:pt x="234696" y="105045"/>
                  </a:lnTo>
                  <a:lnTo>
                    <a:pt x="267871" y="574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1838404" y="11402519"/>
              <a:ext cx="507741" cy="363052"/>
            </a:xfrm>
            <a:custGeom>
              <a:avLst/>
              <a:gdLst/>
              <a:ahLst/>
              <a:cxnLst/>
              <a:rect l="0" t="0" r="0" b="0"/>
              <a:pathLst>
                <a:path w="507741" h="363052">
                  <a:moveTo>
                    <a:pt x="180202" y="0"/>
                  </a:moveTo>
                  <a:lnTo>
                    <a:pt x="129415" y="30472"/>
                  </a:lnTo>
                  <a:lnTo>
                    <a:pt x="70486" y="76058"/>
                  </a:lnTo>
                  <a:lnTo>
                    <a:pt x="23314" y="137482"/>
                  </a:lnTo>
                  <a:lnTo>
                    <a:pt x="2379" y="175499"/>
                  </a:lnTo>
                  <a:lnTo>
                    <a:pt x="0" y="188219"/>
                  </a:lnTo>
                  <a:lnTo>
                    <a:pt x="6810" y="228563"/>
                  </a:lnTo>
                  <a:lnTo>
                    <a:pt x="24418" y="276776"/>
                  </a:lnTo>
                  <a:lnTo>
                    <a:pt x="55619" y="311612"/>
                  </a:lnTo>
                  <a:lnTo>
                    <a:pt x="79478" y="328415"/>
                  </a:lnTo>
                  <a:lnTo>
                    <a:pt x="132051" y="339668"/>
                  </a:lnTo>
                  <a:lnTo>
                    <a:pt x="174439" y="337924"/>
                  </a:lnTo>
                  <a:lnTo>
                    <a:pt x="193940" y="330541"/>
                  </a:lnTo>
                  <a:lnTo>
                    <a:pt x="202116" y="325596"/>
                  </a:lnTo>
                  <a:lnTo>
                    <a:pt x="226701" y="295725"/>
                  </a:lnTo>
                  <a:lnTo>
                    <a:pt x="262225" y="249236"/>
                  </a:lnTo>
                  <a:lnTo>
                    <a:pt x="305041" y="191669"/>
                  </a:lnTo>
                  <a:lnTo>
                    <a:pt x="344110" y="133375"/>
                  </a:lnTo>
                  <a:lnTo>
                    <a:pt x="351908" y="114553"/>
                  </a:lnTo>
                  <a:lnTo>
                    <a:pt x="351011" y="112510"/>
                  </a:lnTo>
                  <a:lnTo>
                    <a:pt x="348287" y="113274"/>
                  </a:lnTo>
                  <a:lnTo>
                    <a:pt x="325577" y="168538"/>
                  </a:lnTo>
                  <a:lnTo>
                    <a:pt x="317527" y="202653"/>
                  </a:lnTo>
                  <a:lnTo>
                    <a:pt x="309729" y="257352"/>
                  </a:lnTo>
                  <a:lnTo>
                    <a:pt x="311178" y="293456"/>
                  </a:lnTo>
                  <a:lnTo>
                    <a:pt x="328497" y="329429"/>
                  </a:lnTo>
                  <a:lnTo>
                    <a:pt x="350638" y="348735"/>
                  </a:lnTo>
                  <a:lnTo>
                    <a:pt x="363983" y="356859"/>
                  </a:lnTo>
                  <a:lnTo>
                    <a:pt x="395818" y="363051"/>
                  </a:lnTo>
                  <a:lnTo>
                    <a:pt x="426975" y="361197"/>
                  </a:lnTo>
                  <a:lnTo>
                    <a:pt x="447909" y="353286"/>
                  </a:lnTo>
                  <a:lnTo>
                    <a:pt x="476726" y="321645"/>
                  </a:lnTo>
                  <a:lnTo>
                    <a:pt x="507540" y="258827"/>
                  </a:lnTo>
                  <a:lnTo>
                    <a:pt x="507740" y="209445"/>
                  </a:lnTo>
                  <a:lnTo>
                    <a:pt x="495989" y="162923"/>
                  </a:lnTo>
                  <a:lnTo>
                    <a:pt x="479042" y="132368"/>
                  </a:lnTo>
                  <a:lnTo>
                    <a:pt x="445321" y="109850"/>
                  </a:lnTo>
                  <a:lnTo>
                    <a:pt x="401668" y="99870"/>
                  </a:lnTo>
                  <a:lnTo>
                    <a:pt x="355073" y="107071"/>
                  </a:lnTo>
                  <a:lnTo>
                    <a:pt x="337646" y="114201"/>
                  </a:lnTo>
                  <a:lnTo>
                    <a:pt x="323705" y="1243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2389358" y="11531888"/>
              <a:ext cx="318063" cy="237655"/>
            </a:xfrm>
            <a:custGeom>
              <a:avLst/>
              <a:gdLst/>
              <a:ahLst/>
              <a:cxnLst/>
              <a:rect l="0" t="0" r="0" b="0"/>
              <a:pathLst>
                <a:path w="318063" h="237655">
                  <a:moveTo>
                    <a:pt x="184126" y="42834"/>
                  </a:moveTo>
                  <a:lnTo>
                    <a:pt x="143496" y="7284"/>
                  </a:lnTo>
                  <a:lnTo>
                    <a:pt x="126213" y="0"/>
                  </a:lnTo>
                  <a:lnTo>
                    <a:pt x="92836" y="411"/>
                  </a:lnTo>
                  <a:lnTo>
                    <a:pt x="65954" y="11224"/>
                  </a:lnTo>
                  <a:lnTo>
                    <a:pt x="27792" y="39070"/>
                  </a:lnTo>
                  <a:lnTo>
                    <a:pt x="11546" y="63687"/>
                  </a:lnTo>
                  <a:lnTo>
                    <a:pt x="0" y="101336"/>
                  </a:lnTo>
                  <a:lnTo>
                    <a:pt x="4" y="151231"/>
                  </a:lnTo>
                  <a:lnTo>
                    <a:pt x="9814" y="179239"/>
                  </a:lnTo>
                  <a:lnTo>
                    <a:pt x="37017" y="223203"/>
                  </a:lnTo>
                  <a:lnTo>
                    <a:pt x="45660" y="230048"/>
                  </a:lnTo>
                  <a:lnTo>
                    <a:pt x="66601" y="237654"/>
                  </a:lnTo>
                  <a:lnTo>
                    <a:pt x="90082" y="232531"/>
                  </a:lnTo>
                  <a:lnTo>
                    <a:pt x="102296" y="226700"/>
                  </a:lnTo>
                  <a:lnTo>
                    <a:pt x="121536" y="208882"/>
                  </a:lnTo>
                  <a:lnTo>
                    <a:pt x="162380" y="150449"/>
                  </a:lnTo>
                  <a:lnTo>
                    <a:pt x="178033" y="92452"/>
                  </a:lnTo>
                  <a:lnTo>
                    <a:pt x="187399" y="57418"/>
                  </a:lnTo>
                  <a:lnTo>
                    <a:pt x="187371" y="52557"/>
                  </a:lnTo>
                  <a:lnTo>
                    <a:pt x="185226" y="52505"/>
                  </a:lnTo>
                  <a:lnTo>
                    <a:pt x="181670" y="55660"/>
                  </a:lnTo>
                  <a:lnTo>
                    <a:pt x="176666" y="90571"/>
                  </a:lnTo>
                  <a:lnTo>
                    <a:pt x="180262" y="131152"/>
                  </a:lnTo>
                  <a:lnTo>
                    <a:pt x="193138" y="165026"/>
                  </a:lnTo>
                  <a:lnTo>
                    <a:pt x="210418" y="190180"/>
                  </a:lnTo>
                  <a:lnTo>
                    <a:pt x="244238" y="211098"/>
                  </a:lnTo>
                  <a:lnTo>
                    <a:pt x="304665" y="222826"/>
                  </a:lnTo>
                  <a:lnTo>
                    <a:pt x="318062" y="224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692236" y="11516731"/>
              <a:ext cx="263923" cy="255821"/>
            </a:xfrm>
            <a:custGeom>
              <a:avLst/>
              <a:gdLst/>
              <a:ahLst/>
              <a:cxnLst/>
              <a:rect l="0" t="0" r="0" b="0"/>
              <a:pathLst>
                <a:path w="263923" h="255821">
                  <a:moveTo>
                    <a:pt x="206521" y="10157"/>
                  </a:moveTo>
                  <a:lnTo>
                    <a:pt x="170970" y="0"/>
                  </a:lnTo>
                  <a:lnTo>
                    <a:pt x="136508" y="3517"/>
                  </a:lnTo>
                  <a:lnTo>
                    <a:pt x="104184" y="15710"/>
                  </a:lnTo>
                  <a:lnTo>
                    <a:pt x="45062" y="61471"/>
                  </a:lnTo>
                  <a:lnTo>
                    <a:pt x="9381" y="106284"/>
                  </a:lnTo>
                  <a:lnTo>
                    <a:pt x="1975" y="127997"/>
                  </a:lnTo>
                  <a:lnTo>
                    <a:pt x="0" y="139741"/>
                  </a:lnTo>
                  <a:lnTo>
                    <a:pt x="3474" y="161292"/>
                  </a:lnTo>
                  <a:lnTo>
                    <a:pt x="13168" y="181500"/>
                  </a:lnTo>
                  <a:lnTo>
                    <a:pt x="48211" y="220458"/>
                  </a:lnTo>
                  <a:lnTo>
                    <a:pt x="71319" y="237560"/>
                  </a:lnTo>
                  <a:lnTo>
                    <a:pt x="108233" y="252101"/>
                  </a:lnTo>
                  <a:lnTo>
                    <a:pt x="148225" y="255820"/>
                  </a:lnTo>
                  <a:lnTo>
                    <a:pt x="197398" y="251724"/>
                  </a:lnTo>
                  <a:lnTo>
                    <a:pt x="244679" y="246968"/>
                  </a:lnTo>
                  <a:lnTo>
                    <a:pt x="263922" y="2397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053716" y="11249449"/>
              <a:ext cx="323384" cy="602713"/>
            </a:xfrm>
            <a:custGeom>
              <a:avLst/>
              <a:gdLst/>
              <a:ahLst/>
              <a:cxnLst/>
              <a:rect l="0" t="0" r="0" b="0"/>
              <a:pathLst>
                <a:path w="323384" h="602713">
                  <a:moveTo>
                    <a:pt x="17244" y="0"/>
                  </a:moveTo>
                  <a:lnTo>
                    <a:pt x="17244" y="50131"/>
                  </a:lnTo>
                  <a:lnTo>
                    <a:pt x="14409" y="108750"/>
                  </a:lnTo>
                  <a:lnTo>
                    <a:pt x="9672" y="170410"/>
                  </a:lnTo>
                  <a:lnTo>
                    <a:pt x="5434" y="229073"/>
                  </a:lnTo>
                  <a:lnTo>
                    <a:pt x="3115" y="284014"/>
                  </a:lnTo>
                  <a:lnTo>
                    <a:pt x="3490" y="339623"/>
                  </a:lnTo>
                  <a:lnTo>
                    <a:pt x="2539" y="394721"/>
                  </a:lnTo>
                  <a:lnTo>
                    <a:pt x="6662" y="451432"/>
                  </a:lnTo>
                  <a:lnTo>
                    <a:pt x="2298" y="485606"/>
                  </a:lnTo>
                  <a:lnTo>
                    <a:pt x="902" y="485311"/>
                  </a:lnTo>
                  <a:lnTo>
                    <a:pt x="0" y="452534"/>
                  </a:lnTo>
                  <a:lnTo>
                    <a:pt x="8680" y="398915"/>
                  </a:lnTo>
                  <a:lnTo>
                    <a:pt x="20376" y="347447"/>
                  </a:lnTo>
                  <a:lnTo>
                    <a:pt x="31637" y="293576"/>
                  </a:lnTo>
                  <a:lnTo>
                    <a:pt x="36397" y="265477"/>
                  </a:lnTo>
                  <a:lnTo>
                    <a:pt x="45599" y="242359"/>
                  </a:lnTo>
                  <a:lnTo>
                    <a:pt x="72889" y="206337"/>
                  </a:lnTo>
                  <a:lnTo>
                    <a:pt x="84104" y="200274"/>
                  </a:lnTo>
                  <a:lnTo>
                    <a:pt x="95833" y="198358"/>
                  </a:lnTo>
                  <a:lnTo>
                    <a:pt x="107904" y="199207"/>
                  </a:lnTo>
                  <a:lnTo>
                    <a:pt x="135490" y="217158"/>
                  </a:lnTo>
                  <a:lnTo>
                    <a:pt x="161214" y="246395"/>
                  </a:lnTo>
                  <a:lnTo>
                    <a:pt x="182736" y="298714"/>
                  </a:lnTo>
                  <a:lnTo>
                    <a:pt x="202105" y="354608"/>
                  </a:lnTo>
                  <a:lnTo>
                    <a:pt x="220245" y="409437"/>
                  </a:lnTo>
                  <a:lnTo>
                    <a:pt x="239271" y="469968"/>
                  </a:lnTo>
                  <a:lnTo>
                    <a:pt x="268265" y="527712"/>
                  </a:lnTo>
                  <a:lnTo>
                    <a:pt x="313185" y="579686"/>
                  </a:lnTo>
                  <a:lnTo>
                    <a:pt x="323383" y="602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7251675" y="10005758"/>
            <a:ext cx="511418" cy="497477"/>
            <a:chOff x="7251675" y="10005758"/>
            <a:chExt cx="511418" cy="497477"/>
          </a:xfrm>
        </p:grpSpPr>
        <p:sp>
          <p:nvSpPr>
            <p:cNvPr id="215" name="Freeform 214"/>
            <p:cNvSpPr/>
            <p:nvPr/>
          </p:nvSpPr>
          <p:spPr>
            <a:xfrm>
              <a:off x="7251675" y="10206662"/>
              <a:ext cx="459711" cy="47835"/>
            </a:xfrm>
            <a:custGeom>
              <a:avLst/>
              <a:gdLst/>
              <a:ahLst/>
              <a:cxnLst/>
              <a:rect l="0" t="0" r="0" b="0"/>
              <a:pathLst>
                <a:path w="459711" h="47835">
                  <a:moveTo>
                    <a:pt x="0" y="0"/>
                  </a:moveTo>
                  <a:lnTo>
                    <a:pt x="15237" y="5079"/>
                  </a:lnTo>
                  <a:lnTo>
                    <a:pt x="60844" y="2106"/>
                  </a:lnTo>
                  <a:lnTo>
                    <a:pt x="123736" y="624"/>
                  </a:lnTo>
                  <a:lnTo>
                    <a:pt x="171568" y="277"/>
                  </a:lnTo>
                  <a:lnTo>
                    <a:pt x="231070" y="5161"/>
                  </a:lnTo>
                  <a:lnTo>
                    <a:pt x="291154" y="8697"/>
                  </a:lnTo>
                  <a:lnTo>
                    <a:pt x="349636" y="12229"/>
                  </a:lnTo>
                  <a:lnTo>
                    <a:pt x="400523" y="19923"/>
                  </a:lnTo>
                  <a:lnTo>
                    <a:pt x="455177" y="32045"/>
                  </a:lnTo>
                  <a:lnTo>
                    <a:pt x="459710" y="35182"/>
                  </a:lnTo>
                  <a:lnTo>
                    <a:pt x="459543" y="38336"/>
                  </a:lnTo>
                  <a:lnTo>
                    <a:pt x="449643" y="478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443013" y="10005758"/>
              <a:ext cx="320080" cy="497477"/>
            </a:xfrm>
            <a:custGeom>
              <a:avLst/>
              <a:gdLst/>
              <a:ahLst/>
              <a:cxnLst/>
              <a:rect l="0" t="0" r="0" b="0"/>
              <a:pathLst>
                <a:path w="320080" h="497477">
                  <a:moveTo>
                    <a:pt x="0" y="0"/>
                  </a:moveTo>
                  <a:lnTo>
                    <a:pt x="38188" y="34999"/>
                  </a:lnTo>
                  <a:lnTo>
                    <a:pt x="96913" y="68527"/>
                  </a:lnTo>
                  <a:lnTo>
                    <a:pt x="159693" y="105543"/>
                  </a:lnTo>
                  <a:lnTo>
                    <a:pt x="207354" y="134027"/>
                  </a:lnTo>
                  <a:lnTo>
                    <a:pt x="268949" y="170096"/>
                  </a:lnTo>
                  <a:lnTo>
                    <a:pt x="319076" y="198487"/>
                  </a:lnTo>
                  <a:lnTo>
                    <a:pt x="320079" y="203545"/>
                  </a:lnTo>
                  <a:lnTo>
                    <a:pt x="316495" y="207979"/>
                  </a:lnTo>
                  <a:lnTo>
                    <a:pt x="253859" y="242627"/>
                  </a:lnTo>
                  <a:lnTo>
                    <a:pt x="197720" y="280886"/>
                  </a:lnTo>
                  <a:lnTo>
                    <a:pt x="144448" y="322056"/>
                  </a:lnTo>
                  <a:lnTo>
                    <a:pt x="87486" y="374416"/>
                  </a:lnTo>
                  <a:lnTo>
                    <a:pt x="29885" y="430623"/>
                  </a:lnTo>
                  <a:lnTo>
                    <a:pt x="9799" y="459243"/>
                  </a:lnTo>
                  <a:lnTo>
                    <a:pt x="0" y="4974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70348" y="12594883"/>
            <a:ext cx="1755724" cy="955396"/>
            <a:chOff x="170348" y="12594883"/>
            <a:chExt cx="1755724" cy="955396"/>
          </a:xfrm>
        </p:grpSpPr>
        <p:sp>
          <p:nvSpPr>
            <p:cNvPr id="218" name="Freeform 217"/>
            <p:cNvSpPr/>
            <p:nvPr/>
          </p:nvSpPr>
          <p:spPr>
            <a:xfrm>
              <a:off x="170348" y="12594883"/>
              <a:ext cx="762599" cy="807654"/>
            </a:xfrm>
            <a:custGeom>
              <a:avLst/>
              <a:gdLst/>
              <a:ahLst/>
              <a:cxnLst/>
              <a:rect l="0" t="0" r="0" b="0"/>
              <a:pathLst>
                <a:path w="762599" h="807654">
                  <a:moveTo>
                    <a:pt x="700235" y="46543"/>
                  </a:moveTo>
                  <a:lnTo>
                    <a:pt x="643385" y="19181"/>
                  </a:lnTo>
                  <a:lnTo>
                    <a:pt x="586802" y="3067"/>
                  </a:lnTo>
                  <a:lnTo>
                    <a:pt x="533398" y="0"/>
                  </a:lnTo>
                  <a:lnTo>
                    <a:pt x="485772" y="345"/>
                  </a:lnTo>
                  <a:lnTo>
                    <a:pt x="439801" y="4043"/>
                  </a:lnTo>
                  <a:lnTo>
                    <a:pt x="377166" y="17178"/>
                  </a:lnTo>
                  <a:lnTo>
                    <a:pt x="332005" y="37035"/>
                  </a:lnTo>
                  <a:lnTo>
                    <a:pt x="281461" y="64640"/>
                  </a:lnTo>
                  <a:lnTo>
                    <a:pt x="223565" y="98169"/>
                  </a:lnTo>
                  <a:lnTo>
                    <a:pt x="170904" y="131495"/>
                  </a:lnTo>
                  <a:lnTo>
                    <a:pt x="107927" y="182973"/>
                  </a:lnTo>
                  <a:lnTo>
                    <a:pt x="62339" y="244289"/>
                  </a:lnTo>
                  <a:lnTo>
                    <a:pt x="35114" y="292815"/>
                  </a:lnTo>
                  <a:lnTo>
                    <a:pt x="8842" y="346272"/>
                  </a:lnTo>
                  <a:lnTo>
                    <a:pt x="0" y="396251"/>
                  </a:lnTo>
                  <a:lnTo>
                    <a:pt x="1030" y="442203"/>
                  </a:lnTo>
                  <a:lnTo>
                    <a:pt x="3737" y="502867"/>
                  </a:lnTo>
                  <a:lnTo>
                    <a:pt x="19184" y="554976"/>
                  </a:lnTo>
                  <a:lnTo>
                    <a:pt x="52934" y="604077"/>
                  </a:lnTo>
                  <a:lnTo>
                    <a:pt x="108642" y="650161"/>
                  </a:lnTo>
                  <a:lnTo>
                    <a:pt x="170148" y="682830"/>
                  </a:lnTo>
                  <a:lnTo>
                    <a:pt x="224041" y="700187"/>
                  </a:lnTo>
                  <a:lnTo>
                    <a:pt x="280993" y="712062"/>
                  </a:lnTo>
                  <a:lnTo>
                    <a:pt x="342395" y="720187"/>
                  </a:lnTo>
                  <a:lnTo>
                    <a:pt x="378204" y="718695"/>
                  </a:lnTo>
                  <a:lnTo>
                    <a:pt x="413265" y="690233"/>
                  </a:lnTo>
                  <a:lnTo>
                    <a:pt x="460025" y="643622"/>
                  </a:lnTo>
                  <a:lnTo>
                    <a:pt x="514583" y="584910"/>
                  </a:lnTo>
                  <a:lnTo>
                    <a:pt x="566700" y="528179"/>
                  </a:lnTo>
                  <a:lnTo>
                    <a:pt x="580296" y="512530"/>
                  </a:lnTo>
                  <a:lnTo>
                    <a:pt x="580945" y="511335"/>
                  </a:lnTo>
                  <a:lnTo>
                    <a:pt x="579252" y="512664"/>
                  </a:lnTo>
                  <a:lnTo>
                    <a:pt x="567808" y="559431"/>
                  </a:lnTo>
                  <a:lnTo>
                    <a:pt x="556340" y="587011"/>
                  </a:lnTo>
                  <a:lnTo>
                    <a:pt x="548978" y="642195"/>
                  </a:lnTo>
                  <a:lnTo>
                    <a:pt x="552602" y="698883"/>
                  </a:lnTo>
                  <a:lnTo>
                    <a:pt x="565666" y="743211"/>
                  </a:lnTo>
                  <a:lnTo>
                    <a:pt x="579837" y="765777"/>
                  </a:lnTo>
                  <a:lnTo>
                    <a:pt x="614918" y="797586"/>
                  </a:lnTo>
                  <a:lnTo>
                    <a:pt x="636451" y="805533"/>
                  </a:lnTo>
                  <a:lnTo>
                    <a:pt x="648145" y="807653"/>
                  </a:lnTo>
                  <a:lnTo>
                    <a:pt x="689998" y="800479"/>
                  </a:lnTo>
                  <a:lnTo>
                    <a:pt x="714819" y="782016"/>
                  </a:lnTo>
                  <a:lnTo>
                    <a:pt x="751659" y="731936"/>
                  </a:lnTo>
                  <a:lnTo>
                    <a:pt x="762598" y="678595"/>
                  </a:lnTo>
                  <a:lnTo>
                    <a:pt x="755681" y="625823"/>
                  </a:lnTo>
                  <a:lnTo>
                    <a:pt x="735361" y="568012"/>
                  </a:lnTo>
                  <a:lnTo>
                    <a:pt x="727185" y="541574"/>
                  </a:lnTo>
                  <a:lnTo>
                    <a:pt x="708670" y="518484"/>
                  </a:lnTo>
                  <a:lnTo>
                    <a:pt x="674034" y="493226"/>
                  </a:lnTo>
                  <a:lnTo>
                    <a:pt x="663634" y="487834"/>
                  </a:lnTo>
                  <a:lnTo>
                    <a:pt x="640740" y="484679"/>
                  </a:lnTo>
                  <a:lnTo>
                    <a:pt x="619581" y="487882"/>
                  </a:lnTo>
                  <a:lnTo>
                    <a:pt x="595000" y="5057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985386" y="13071935"/>
              <a:ext cx="210471" cy="334841"/>
            </a:xfrm>
            <a:custGeom>
              <a:avLst/>
              <a:gdLst/>
              <a:ahLst/>
              <a:cxnLst/>
              <a:rect l="0" t="0" r="0" b="0"/>
              <a:pathLst>
                <a:path w="210471" h="334841">
                  <a:moveTo>
                    <a:pt x="0" y="0"/>
                  </a:moveTo>
                  <a:lnTo>
                    <a:pt x="0" y="63421"/>
                  </a:lnTo>
                  <a:lnTo>
                    <a:pt x="0" y="121664"/>
                  </a:lnTo>
                  <a:lnTo>
                    <a:pt x="5078" y="175890"/>
                  </a:lnTo>
                  <a:lnTo>
                    <a:pt x="13315" y="225617"/>
                  </a:lnTo>
                  <a:lnTo>
                    <a:pt x="19047" y="282400"/>
                  </a:lnTo>
                  <a:lnTo>
                    <a:pt x="23701" y="308699"/>
                  </a:lnTo>
                  <a:lnTo>
                    <a:pt x="23242" y="309972"/>
                  </a:lnTo>
                  <a:lnTo>
                    <a:pt x="6709" y="254570"/>
                  </a:lnTo>
                  <a:lnTo>
                    <a:pt x="1987" y="211609"/>
                  </a:lnTo>
                  <a:lnTo>
                    <a:pt x="10746" y="149981"/>
                  </a:lnTo>
                  <a:lnTo>
                    <a:pt x="23910" y="105280"/>
                  </a:lnTo>
                  <a:lnTo>
                    <a:pt x="46414" y="52454"/>
                  </a:lnTo>
                  <a:lnTo>
                    <a:pt x="62085" y="31817"/>
                  </a:lnTo>
                  <a:lnTo>
                    <a:pt x="83223" y="15557"/>
                  </a:lnTo>
                  <a:lnTo>
                    <a:pt x="96938" y="12498"/>
                  </a:lnTo>
                  <a:lnTo>
                    <a:pt x="129185" y="14768"/>
                  </a:lnTo>
                  <a:lnTo>
                    <a:pt x="141398" y="19411"/>
                  </a:lnTo>
                  <a:lnTo>
                    <a:pt x="157803" y="33077"/>
                  </a:lnTo>
                  <a:lnTo>
                    <a:pt x="183571" y="75470"/>
                  </a:lnTo>
                  <a:lnTo>
                    <a:pt x="195296" y="112243"/>
                  </a:lnTo>
                  <a:lnTo>
                    <a:pt x="199796" y="174099"/>
                  </a:lnTo>
                  <a:lnTo>
                    <a:pt x="200575" y="231229"/>
                  </a:lnTo>
                  <a:lnTo>
                    <a:pt x="200839" y="288626"/>
                  </a:lnTo>
                  <a:lnTo>
                    <a:pt x="210470" y="33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1266161" y="13094966"/>
              <a:ext cx="262722" cy="351905"/>
            </a:xfrm>
            <a:custGeom>
              <a:avLst/>
              <a:gdLst/>
              <a:ahLst/>
              <a:cxnLst/>
              <a:rect l="0" t="0" r="0" b="0"/>
              <a:pathLst>
                <a:path w="262722" h="351905">
                  <a:moveTo>
                    <a:pt x="178434" y="15236"/>
                  </a:moveTo>
                  <a:lnTo>
                    <a:pt x="147961" y="0"/>
                  </a:lnTo>
                  <a:lnTo>
                    <a:pt x="104655" y="1023"/>
                  </a:lnTo>
                  <a:lnTo>
                    <a:pt x="43188" y="16695"/>
                  </a:lnTo>
                  <a:lnTo>
                    <a:pt x="3373" y="41036"/>
                  </a:lnTo>
                  <a:lnTo>
                    <a:pt x="74" y="48380"/>
                  </a:lnTo>
                  <a:lnTo>
                    <a:pt x="0" y="56466"/>
                  </a:lnTo>
                  <a:lnTo>
                    <a:pt x="10053" y="83082"/>
                  </a:lnTo>
                  <a:lnTo>
                    <a:pt x="15157" y="92356"/>
                  </a:lnTo>
                  <a:lnTo>
                    <a:pt x="35001" y="108330"/>
                  </a:lnTo>
                  <a:lnTo>
                    <a:pt x="61537" y="120390"/>
                  </a:lnTo>
                  <a:lnTo>
                    <a:pt x="119044" y="130967"/>
                  </a:lnTo>
                  <a:lnTo>
                    <a:pt x="171663" y="142977"/>
                  </a:lnTo>
                  <a:lnTo>
                    <a:pt x="220364" y="172731"/>
                  </a:lnTo>
                  <a:lnTo>
                    <a:pt x="254873" y="215207"/>
                  </a:lnTo>
                  <a:lnTo>
                    <a:pt x="262721" y="251512"/>
                  </a:lnTo>
                  <a:lnTo>
                    <a:pt x="261603" y="287136"/>
                  </a:lnTo>
                  <a:lnTo>
                    <a:pt x="254019" y="310056"/>
                  </a:lnTo>
                  <a:lnTo>
                    <a:pt x="240728" y="327329"/>
                  </a:lnTo>
                  <a:lnTo>
                    <a:pt x="232719" y="334911"/>
                  </a:lnTo>
                  <a:lnTo>
                    <a:pt x="196054" y="350662"/>
                  </a:lnTo>
                  <a:lnTo>
                    <a:pt x="146450" y="351904"/>
                  </a:lnTo>
                  <a:lnTo>
                    <a:pt x="96526" y="336225"/>
                  </a:lnTo>
                  <a:lnTo>
                    <a:pt x="63631" y="3213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1616798" y="12871031"/>
              <a:ext cx="38268" cy="650547"/>
            </a:xfrm>
            <a:custGeom>
              <a:avLst/>
              <a:gdLst/>
              <a:ahLst/>
              <a:cxnLst/>
              <a:rect l="0" t="0" r="0" b="0"/>
              <a:pathLst>
                <a:path w="38268" h="650547">
                  <a:moveTo>
                    <a:pt x="0" y="0"/>
                  </a:moveTo>
                  <a:lnTo>
                    <a:pt x="2835" y="56771"/>
                  </a:lnTo>
                  <a:lnTo>
                    <a:pt x="8237" y="113378"/>
                  </a:lnTo>
                  <a:lnTo>
                    <a:pt x="9173" y="165049"/>
                  </a:lnTo>
                  <a:lnTo>
                    <a:pt x="9392" y="210480"/>
                  </a:lnTo>
                  <a:lnTo>
                    <a:pt x="9489" y="260435"/>
                  </a:lnTo>
                  <a:lnTo>
                    <a:pt x="9532" y="307440"/>
                  </a:lnTo>
                  <a:lnTo>
                    <a:pt x="9552" y="353135"/>
                  </a:lnTo>
                  <a:lnTo>
                    <a:pt x="10623" y="397183"/>
                  </a:lnTo>
                  <a:lnTo>
                    <a:pt x="18266" y="459964"/>
                  </a:lnTo>
                  <a:lnTo>
                    <a:pt x="27960" y="507025"/>
                  </a:lnTo>
                  <a:lnTo>
                    <a:pt x="35214" y="561015"/>
                  </a:lnTo>
                  <a:lnTo>
                    <a:pt x="37363" y="614097"/>
                  </a:lnTo>
                  <a:lnTo>
                    <a:pt x="38267" y="650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1530696" y="13291973"/>
              <a:ext cx="229606" cy="9568"/>
            </a:xfrm>
            <a:custGeom>
              <a:avLst/>
              <a:gdLst/>
              <a:ahLst/>
              <a:cxnLst/>
              <a:rect l="0" t="0" r="0" b="0"/>
              <a:pathLst>
                <a:path w="229606" h="9568">
                  <a:moveTo>
                    <a:pt x="0" y="0"/>
                  </a:moveTo>
                  <a:lnTo>
                    <a:pt x="63228" y="1063"/>
                  </a:lnTo>
                  <a:lnTo>
                    <a:pt x="116684" y="5078"/>
                  </a:lnTo>
                  <a:lnTo>
                    <a:pt x="164536" y="7573"/>
                  </a:lnTo>
                  <a:lnTo>
                    <a:pt x="210325" y="8976"/>
                  </a:lnTo>
                  <a:lnTo>
                    <a:pt x="229605" y="9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1894237" y="13272839"/>
              <a:ext cx="9568" cy="277440"/>
            </a:xfrm>
            <a:custGeom>
              <a:avLst/>
              <a:gdLst/>
              <a:ahLst/>
              <a:cxnLst/>
              <a:rect l="0" t="0" r="0" b="0"/>
              <a:pathLst>
                <a:path w="9568" h="277440">
                  <a:moveTo>
                    <a:pt x="0" y="0"/>
                  </a:moveTo>
                  <a:lnTo>
                    <a:pt x="0" y="62440"/>
                  </a:lnTo>
                  <a:lnTo>
                    <a:pt x="0" y="119131"/>
                  </a:lnTo>
                  <a:lnTo>
                    <a:pt x="2834" y="180217"/>
                  </a:lnTo>
                  <a:lnTo>
                    <a:pt x="7572" y="233042"/>
                  </a:lnTo>
                  <a:lnTo>
                    <a:pt x="9567" y="277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1913371" y="1314847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5882524" y="11043762"/>
            <a:ext cx="2086667" cy="874203"/>
            <a:chOff x="5882524" y="11043762"/>
            <a:chExt cx="2086667" cy="874203"/>
          </a:xfrm>
        </p:grpSpPr>
        <p:sp>
          <p:nvSpPr>
            <p:cNvPr id="226" name="Freeform 225"/>
            <p:cNvSpPr/>
            <p:nvPr/>
          </p:nvSpPr>
          <p:spPr>
            <a:xfrm>
              <a:off x="5882524" y="11236658"/>
              <a:ext cx="427186" cy="681307"/>
            </a:xfrm>
            <a:custGeom>
              <a:avLst/>
              <a:gdLst/>
              <a:ahLst/>
              <a:cxnLst/>
              <a:rect l="0" t="0" r="0" b="0"/>
              <a:pathLst>
                <a:path w="427186" h="681307">
                  <a:moveTo>
                    <a:pt x="144594" y="17574"/>
                  </a:moveTo>
                  <a:lnTo>
                    <a:pt x="153295" y="76550"/>
                  </a:lnTo>
                  <a:lnTo>
                    <a:pt x="166424" y="131780"/>
                  </a:lnTo>
                  <a:lnTo>
                    <a:pt x="171259" y="184404"/>
                  </a:lnTo>
                  <a:lnTo>
                    <a:pt x="172390" y="224948"/>
                  </a:lnTo>
                  <a:lnTo>
                    <a:pt x="175727" y="279109"/>
                  </a:lnTo>
                  <a:lnTo>
                    <a:pt x="180753" y="338968"/>
                  </a:lnTo>
                  <a:lnTo>
                    <a:pt x="186531" y="393918"/>
                  </a:lnTo>
                  <a:lnTo>
                    <a:pt x="192642" y="446687"/>
                  </a:lnTo>
                  <a:lnTo>
                    <a:pt x="197838" y="497423"/>
                  </a:lnTo>
                  <a:lnTo>
                    <a:pt x="200148" y="544775"/>
                  </a:lnTo>
                  <a:lnTo>
                    <a:pt x="214780" y="606315"/>
                  </a:lnTo>
                  <a:lnTo>
                    <a:pt x="219875" y="663983"/>
                  </a:lnTo>
                  <a:lnTo>
                    <a:pt x="220293" y="681306"/>
                  </a:lnTo>
                  <a:lnTo>
                    <a:pt x="211005" y="677974"/>
                  </a:lnTo>
                  <a:lnTo>
                    <a:pt x="175173" y="634587"/>
                  </a:lnTo>
                  <a:lnTo>
                    <a:pt x="151161" y="595805"/>
                  </a:lnTo>
                  <a:lnTo>
                    <a:pt x="124524" y="548690"/>
                  </a:lnTo>
                  <a:lnTo>
                    <a:pt x="96135" y="496021"/>
                  </a:lnTo>
                  <a:lnTo>
                    <a:pt x="70832" y="443901"/>
                  </a:lnTo>
                  <a:lnTo>
                    <a:pt x="47585" y="392146"/>
                  </a:lnTo>
                  <a:lnTo>
                    <a:pt x="25709" y="340634"/>
                  </a:lnTo>
                  <a:lnTo>
                    <a:pt x="12189" y="302042"/>
                  </a:lnTo>
                  <a:lnTo>
                    <a:pt x="0" y="247822"/>
                  </a:lnTo>
                  <a:lnTo>
                    <a:pt x="961" y="209551"/>
                  </a:lnTo>
                  <a:lnTo>
                    <a:pt x="18900" y="150337"/>
                  </a:lnTo>
                  <a:lnTo>
                    <a:pt x="57037" y="95415"/>
                  </a:lnTo>
                  <a:lnTo>
                    <a:pt x="103651" y="47253"/>
                  </a:lnTo>
                  <a:lnTo>
                    <a:pt x="156203" y="16210"/>
                  </a:lnTo>
                  <a:lnTo>
                    <a:pt x="199005" y="6338"/>
                  </a:lnTo>
                  <a:lnTo>
                    <a:pt x="246374" y="1950"/>
                  </a:lnTo>
                  <a:lnTo>
                    <a:pt x="295774" y="0"/>
                  </a:lnTo>
                  <a:lnTo>
                    <a:pt x="356158" y="14138"/>
                  </a:lnTo>
                  <a:lnTo>
                    <a:pt x="382480" y="29865"/>
                  </a:lnTo>
                  <a:lnTo>
                    <a:pt x="401265" y="49612"/>
                  </a:lnTo>
                  <a:lnTo>
                    <a:pt x="416700" y="76104"/>
                  </a:lnTo>
                  <a:lnTo>
                    <a:pt x="427185" y="125978"/>
                  </a:lnTo>
                  <a:lnTo>
                    <a:pt x="420134" y="176070"/>
                  </a:lnTo>
                  <a:lnTo>
                    <a:pt x="414738" y="224574"/>
                  </a:lnTo>
                  <a:lnTo>
                    <a:pt x="387745" y="277685"/>
                  </a:lnTo>
                  <a:lnTo>
                    <a:pt x="360731" y="303611"/>
                  </a:lnTo>
                  <a:lnTo>
                    <a:pt x="300082" y="337577"/>
                  </a:lnTo>
                  <a:lnTo>
                    <a:pt x="242633" y="353097"/>
                  </a:lnTo>
                  <a:lnTo>
                    <a:pt x="184983" y="366801"/>
                  </a:lnTo>
                  <a:lnTo>
                    <a:pt x="125460" y="3715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6391459" y="11282933"/>
              <a:ext cx="260946" cy="373472"/>
            </a:xfrm>
            <a:custGeom>
              <a:avLst/>
              <a:gdLst/>
              <a:ahLst/>
              <a:cxnLst/>
              <a:rect l="0" t="0" r="0" b="0"/>
              <a:pathLst>
                <a:path w="260946" h="373472">
                  <a:moveTo>
                    <a:pt x="75735" y="0"/>
                  </a:moveTo>
                  <a:lnTo>
                    <a:pt x="24392" y="43105"/>
                  </a:lnTo>
                  <a:lnTo>
                    <a:pt x="8318" y="73480"/>
                  </a:lnTo>
                  <a:lnTo>
                    <a:pt x="3252" y="114153"/>
                  </a:lnTo>
                  <a:lnTo>
                    <a:pt x="1000" y="164473"/>
                  </a:lnTo>
                  <a:lnTo>
                    <a:pt x="0" y="211642"/>
                  </a:lnTo>
                  <a:lnTo>
                    <a:pt x="4516" y="264793"/>
                  </a:lnTo>
                  <a:lnTo>
                    <a:pt x="17664" y="307471"/>
                  </a:lnTo>
                  <a:lnTo>
                    <a:pt x="40104" y="347045"/>
                  </a:lnTo>
                  <a:lnTo>
                    <a:pt x="66277" y="364359"/>
                  </a:lnTo>
                  <a:lnTo>
                    <a:pt x="98106" y="373471"/>
                  </a:lnTo>
                  <a:lnTo>
                    <a:pt x="145907" y="371561"/>
                  </a:lnTo>
                  <a:lnTo>
                    <a:pt x="177788" y="363208"/>
                  </a:lnTo>
                  <a:lnTo>
                    <a:pt x="204004" y="346739"/>
                  </a:lnTo>
                  <a:lnTo>
                    <a:pt x="246818" y="296443"/>
                  </a:lnTo>
                  <a:lnTo>
                    <a:pt x="258070" y="266396"/>
                  </a:lnTo>
                  <a:lnTo>
                    <a:pt x="260945" y="234264"/>
                  </a:lnTo>
                  <a:lnTo>
                    <a:pt x="248485" y="180316"/>
                  </a:lnTo>
                  <a:lnTo>
                    <a:pt x="220935" y="126064"/>
                  </a:lnTo>
                  <a:lnTo>
                    <a:pt x="205464" y="96067"/>
                  </a:lnTo>
                  <a:lnTo>
                    <a:pt x="182998" y="74231"/>
                  </a:lnTo>
                  <a:lnTo>
                    <a:pt x="140469" y="52821"/>
                  </a:lnTo>
                  <a:lnTo>
                    <a:pt x="78482" y="41142"/>
                  </a:lnTo>
                  <a:lnTo>
                    <a:pt x="47034" y="382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6792466" y="11043762"/>
              <a:ext cx="57402" cy="593145"/>
            </a:xfrm>
            <a:custGeom>
              <a:avLst/>
              <a:gdLst/>
              <a:ahLst/>
              <a:cxnLst/>
              <a:rect l="0" t="0" r="0" b="0"/>
              <a:pathLst>
                <a:path w="57402" h="593145">
                  <a:moveTo>
                    <a:pt x="0" y="0"/>
                  </a:moveTo>
                  <a:lnTo>
                    <a:pt x="17598" y="57913"/>
                  </a:lnTo>
                  <a:lnTo>
                    <a:pt x="15018" y="107631"/>
                  </a:lnTo>
                  <a:lnTo>
                    <a:pt x="23701" y="158149"/>
                  </a:lnTo>
                  <a:lnTo>
                    <a:pt x="27220" y="219298"/>
                  </a:lnTo>
                  <a:lnTo>
                    <a:pt x="28042" y="262582"/>
                  </a:lnTo>
                  <a:lnTo>
                    <a:pt x="28408" y="309458"/>
                  </a:lnTo>
                  <a:lnTo>
                    <a:pt x="28571" y="356511"/>
                  </a:lnTo>
                  <a:lnTo>
                    <a:pt x="29725" y="418858"/>
                  </a:lnTo>
                  <a:lnTo>
                    <a:pt x="36327" y="475599"/>
                  </a:lnTo>
                  <a:lnTo>
                    <a:pt x="48081" y="533941"/>
                  </a:lnTo>
                  <a:lnTo>
                    <a:pt x="57401" y="5931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7022071" y="11263799"/>
              <a:ext cx="50796" cy="309063"/>
            </a:xfrm>
            <a:custGeom>
              <a:avLst/>
              <a:gdLst/>
              <a:ahLst/>
              <a:cxnLst/>
              <a:rect l="0" t="0" r="0" b="0"/>
              <a:pathLst>
                <a:path w="50796" h="309063">
                  <a:moveTo>
                    <a:pt x="19134" y="143503"/>
                  </a:moveTo>
                  <a:lnTo>
                    <a:pt x="29291" y="199368"/>
                  </a:lnTo>
                  <a:lnTo>
                    <a:pt x="37112" y="243804"/>
                  </a:lnTo>
                  <a:lnTo>
                    <a:pt x="47492" y="296173"/>
                  </a:lnTo>
                  <a:lnTo>
                    <a:pt x="50795" y="309062"/>
                  </a:lnTo>
                  <a:lnTo>
                    <a:pt x="48796" y="249683"/>
                  </a:lnTo>
                  <a:lnTo>
                    <a:pt x="45286" y="195155"/>
                  </a:lnTo>
                  <a:lnTo>
                    <a:pt x="42947" y="150301"/>
                  </a:lnTo>
                  <a:lnTo>
                    <a:pt x="41387" y="111893"/>
                  </a:lnTo>
                  <a:lnTo>
                    <a:pt x="35402" y="53982"/>
                  </a:lnTo>
                  <a:lnTo>
                    <a:pt x="27853" y="3705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7252112" y="11309392"/>
              <a:ext cx="286570" cy="362208"/>
            </a:xfrm>
            <a:custGeom>
              <a:avLst/>
              <a:gdLst/>
              <a:ahLst/>
              <a:cxnLst/>
              <a:rect l="0" t="0" r="0" b="0"/>
              <a:pathLst>
                <a:path w="286570" h="362208">
                  <a:moveTo>
                    <a:pt x="200467" y="69209"/>
                  </a:moveTo>
                  <a:lnTo>
                    <a:pt x="220783" y="59052"/>
                  </a:lnTo>
                  <a:lnTo>
                    <a:pt x="222515" y="52871"/>
                  </a:lnTo>
                  <a:lnTo>
                    <a:pt x="219417" y="45561"/>
                  </a:lnTo>
                  <a:lnTo>
                    <a:pt x="202512" y="27872"/>
                  </a:lnTo>
                  <a:lnTo>
                    <a:pt x="173738" y="5838"/>
                  </a:lnTo>
                  <a:lnTo>
                    <a:pt x="158200" y="387"/>
                  </a:lnTo>
                  <a:lnTo>
                    <a:pt x="126761" y="0"/>
                  </a:lnTo>
                  <a:lnTo>
                    <a:pt x="89338" y="11734"/>
                  </a:lnTo>
                  <a:lnTo>
                    <a:pt x="70998" y="28429"/>
                  </a:lnTo>
                  <a:lnTo>
                    <a:pt x="23143" y="86082"/>
                  </a:lnTo>
                  <a:lnTo>
                    <a:pt x="7023" y="123696"/>
                  </a:lnTo>
                  <a:lnTo>
                    <a:pt x="1036" y="183003"/>
                  </a:lnTo>
                  <a:lnTo>
                    <a:pt x="0" y="235444"/>
                  </a:lnTo>
                  <a:lnTo>
                    <a:pt x="1883" y="263209"/>
                  </a:lnTo>
                  <a:lnTo>
                    <a:pt x="9807" y="286178"/>
                  </a:lnTo>
                  <a:lnTo>
                    <a:pt x="31300" y="317037"/>
                  </a:lnTo>
                  <a:lnTo>
                    <a:pt x="54416" y="331008"/>
                  </a:lnTo>
                  <a:lnTo>
                    <a:pt x="112564" y="353716"/>
                  </a:lnTo>
                  <a:lnTo>
                    <a:pt x="159422" y="362207"/>
                  </a:lnTo>
                  <a:lnTo>
                    <a:pt x="212046" y="359643"/>
                  </a:lnTo>
                  <a:lnTo>
                    <a:pt x="273816" y="349094"/>
                  </a:lnTo>
                  <a:lnTo>
                    <a:pt x="286569" y="346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7586515" y="11370332"/>
              <a:ext cx="382676" cy="332502"/>
            </a:xfrm>
            <a:custGeom>
              <a:avLst/>
              <a:gdLst/>
              <a:ahLst/>
              <a:cxnLst/>
              <a:rect l="0" t="0" r="0" b="0"/>
              <a:pathLst>
                <a:path w="382676" h="332502">
                  <a:moveTo>
                    <a:pt x="0" y="142205"/>
                  </a:moveTo>
                  <a:lnTo>
                    <a:pt x="50079" y="133504"/>
                  </a:lnTo>
                  <a:lnTo>
                    <a:pt x="100209" y="123811"/>
                  </a:lnTo>
                  <a:lnTo>
                    <a:pt x="157723" y="111480"/>
                  </a:lnTo>
                  <a:lnTo>
                    <a:pt x="219697" y="102239"/>
                  </a:lnTo>
                  <a:lnTo>
                    <a:pt x="239729" y="89364"/>
                  </a:lnTo>
                  <a:lnTo>
                    <a:pt x="250050" y="70177"/>
                  </a:lnTo>
                  <a:lnTo>
                    <a:pt x="252801" y="59108"/>
                  </a:lnTo>
                  <a:lnTo>
                    <a:pt x="252511" y="49603"/>
                  </a:lnTo>
                  <a:lnTo>
                    <a:pt x="246517" y="33371"/>
                  </a:lnTo>
                  <a:lnTo>
                    <a:pt x="205797" y="7202"/>
                  </a:lnTo>
                  <a:lnTo>
                    <a:pt x="167292" y="0"/>
                  </a:lnTo>
                  <a:lnTo>
                    <a:pt x="112285" y="4756"/>
                  </a:lnTo>
                  <a:lnTo>
                    <a:pt x="84983" y="15211"/>
                  </a:lnTo>
                  <a:lnTo>
                    <a:pt x="56598" y="40090"/>
                  </a:lnTo>
                  <a:lnTo>
                    <a:pt x="30589" y="74981"/>
                  </a:lnTo>
                  <a:lnTo>
                    <a:pt x="16268" y="117444"/>
                  </a:lnTo>
                  <a:lnTo>
                    <a:pt x="12616" y="156364"/>
                  </a:lnTo>
                  <a:lnTo>
                    <a:pt x="15528" y="178262"/>
                  </a:lnTo>
                  <a:lnTo>
                    <a:pt x="38380" y="223754"/>
                  </a:lnTo>
                  <a:lnTo>
                    <a:pt x="90855" y="281014"/>
                  </a:lnTo>
                  <a:lnTo>
                    <a:pt x="98837" y="288956"/>
                  </a:lnTo>
                  <a:lnTo>
                    <a:pt x="159064" y="313156"/>
                  </a:lnTo>
                  <a:lnTo>
                    <a:pt x="220513" y="331996"/>
                  </a:lnTo>
                  <a:lnTo>
                    <a:pt x="252848" y="332501"/>
                  </a:lnTo>
                  <a:lnTo>
                    <a:pt x="308251" y="325659"/>
                  </a:lnTo>
                  <a:lnTo>
                    <a:pt x="359725" y="313790"/>
                  </a:lnTo>
                  <a:lnTo>
                    <a:pt x="382675" y="3048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7156007" y="1106289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2087929" y="12861464"/>
            <a:ext cx="2220290" cy="784483"/>
            <a:chOff x="2087929" y="12861464"/>
            <a:chExt cx="2220290" cy="784483"/>
          </a:xfrm>
        </p:grpSpPr>
        <p:sp>
          <p:nvSpPr>
            <p:cNvPr id="234" name="Freeform 233"/>
            <p:cNvSpPr/>
            <p:nvPr/>
          </p:nvSpPr>
          <p:spPr>
            <a:xfrm>
              <a:off x="2087929" y="12918865"/>
              <a:ext cx="236817" cy="676019"/>
            </a:xfrm>
            <a:custGeom>
              <a:avLst/>
              <a:gdLst/>
              <a:ahLst/>
              <a:cxnLst/>
              <a:rect l="0" t="0" r="0" b="0"/>
              <a:pathLst>
                <a:path w="236817" h="676019">
                  <a:moveTo>
                    <a:pt x="64613" y="0"/>
                  </a:moveTo>
                  <a:lnTo>
                    <a:pt x="79849" y="15236"/>
                  </a:lnTo>
                  <a:lnTo>
                    <a:pt x="87329" y="34055"/>
                  </a:lnTo>
                  <a:lnTo>
                    <a:pt x="92132" y="80781"/>
                  </a:lnTo>
                  <a:lnTo>
                    <a:pt x="92788" y="125548"/>
                  </a:lnTo>
                  <a:lnTo>
                    <a:pt x="93080" y="181231"/>
                  </a:lnTo>
                  <a:lnTo>
                    <a:pt x="93210" y="234325"/>
                  </a:lnTo>
                  <a:lnTo>
                    <a:pt x="93267" y="289103"/>
                  </a:lnTo>
                  <a:lnTo>
                    <a:pt x="91167" y="344277"/>
                  </a:lnTo>
                  <a:lnTo>
                    <a:pt x="83147" y="397145"/>
                  </a:lnTo>
                  <a:lnTo>
                    <a:pt x="78165" y="460326"/>
                  </a:lnTo>
                  <a:lnTo>
                    <a:pt x="76837" y="495032"/>
                  </a:lnTo>
                  <a:lnTo>
                    <a:pt x="81030" y="550602"/>
                  </a:lnTo>
                  <a:lnTo>
                    <a:pt x="89674" y="612074"/>
                  </a:lnTo>
                  <a:lnTo>
                    <a:pt x="97905" y="660053"/>
                  </a:lnTo>
                  <a:lnTo>
                    <a:pt x="102752" y="676018"/>
                  </a:lnTo>
                  <a:lnTo>
                    <a:pt x="98543" y="671779"/>
                  </a:lnTo>
                  <a:lnTo>
                    <a:pt x="74024" y="627385"/>
                  </a:lnTo>
                  <a:lnTo>
                    <a:pt x="56005" y="595776"/>
                  </a:lnTo>
                  <a:lnTo>
                    <a:pt x="35489" y="560884"/>
                  </a:lnTo>
                  <a:lnTo>
                    <a:pt x="2772" y="499083"/>
                  </a:lnTo>
                  <a:lnTo>
                    <a:pt x="0" y="482603"/>
                  </a:lnTo>
                  <a:lnTo>
                    <a:pt x="2404" y="471616"/>
                  </a:lnTo>
                  <a:lnTo>
                    <a:pt x="8258" y="464291"/>
                  </a:lnTo>
                  <a:lnTo>
                    <a:pt x="26102" y="456154"/>
                  </a:lnTo>
                  <a:lnTo>
                    <a:pt x="75289" y="446494"/>
                  </a:lnTo>
                  <a:lnTo>
                    <a:pt x="118609" y="442928"/>
                  </a:lnTo>
                  <a:lnTo>
                    <a:pt x="163020" y="442406"/>
                  </a:lnTo>
                  <a:lnTo>
                    <a:pt x="220664" y="447898"/>
                  </a:lnTo>
                  <a:lnTo>
                    <a:pt x="236816" y="449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2396989" y="13282406"/>
              <a:ext cx="425234" cy="341930"/>
            </a:xfrm>
            <a:custGeom>
              <a:avLst/>
              <a:gdLst/>
              <a:ahLst/>
              <a:cxnLst/>
              <a:rect l="0" t="0" r="0" b="0"/>
              <a:pathLst>
                <a:path w="425234" h="341930">
                  <a:moveTo>
                    <a:pt x="23425" y="0"/>
                  </a:moveTo>
                  <a:lnTo>
                    <a:pt x="13267" y="20315"/>
                  </a:lnTo>
                  <a:lnTo>
                    <a:pt x="6951" y="73578"/>
                  </a:lnTo>
                  <a:lnTo>
                    <a:pt x="0" y="127981"/>
                  </a:lnTo>
                  <a:lnTo>
                    <a:pt x="1366" y="177763"/>
                  </a:lnTo>
                  <a:lnTo>
                    <a:pt x="5839" y="241135"/>
                  </a:lnTo>
                  <a:lnTo>
                    <a:pt x="14192" y="269100"/>
                  </a:lnTo>
                  <a:lnTo>
                    <a:pt x="46083" y="313826"/>
                  </a:lnTo>
                  <a:lnTo>
                    <a:pt x="74243" y="333649"/>
                  </a:lnTo>
                  <a:lnTo>
                    <a:pt x="89193" y="340424"/>
                  </a:lnTo>
                  <a:lnTo>
                    <a:pt x="105538" y="338562"/>
                  </a:lnTo>
                  <a:lnTo>
                    <a:pt x="140706" y="319486"/>
                  </a:lnTo>
                  <a:lnTo>
                    <a:pt x="166258" y="292584"/>
                  </a:lnTo>
                  <a:lnTo>
                    <a:pt x="182575" y="263973"/>
                  </a:lnTo>
                  <a:lnTo>
                    <a:pt x="198719" y="208125"/>
                  </a:lnTo>
                  <a:lnTo>
                    <a:pt x="210008" y="159108"/>
                  </a:lnTo>
                  <a:lnTo>
                    <a:pt x="210523" y="131303"/>
                  </a:lnTo>
                  <a:lnTo>
                    <a:pt x="207684" y="126865"/>
                  </a:lnTo>
                  <a:lnTo>
                    <a:pt x="203666" y="126034"/>
                  </a:lnTo>
                  <a:lnTo>
                    <a:pt x="203112" y="129730"/>
                  </a:lnTo>
                  <a:lnTo>
                    <a:pt x="212808" y="182857"/>
                  </a:lnTo>
                  <a:lnTo>
                    <a:pt x="219262" y="222603"/>
                  </a:lnTo>
                  <a:lnTo>
                    <a:pt x="243142" y="271467"/>
                  </a:lnTo>
                  <a:lnTo>
                    <a:pt x="261911" y="316181"/>
                  </a:lnTo>
                  <a:lnTo>
                    <a:pt x="269580" y="325589"/>
                  </a:lnTo>
                  <a:lnTo>
                    <a:pt x="289440" y="336044"/>
                  </a:lnTo>
                  <a:lnTo>
                    <a:pt x="329605" y="341929"/>
                  </a:lnTo>
                  <a:lnTo>
                    <a:pt x="375166" y="333516"/>
                  </a:lnTo>
                  <a:lnTo>
                    <a:pt x="425233" y="306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2898757" y="12861464"/>
              <a:ext cx="95669" cy="784483"/>
            </a:xfrm>
            <a:custGeom>
              <a:avLst/>
              <a:gdLst/>
              <a:ahLst/>
              <a:cxnLst/>
              <a:rect l="0" t="0" r="0" b="0"/>
              <a:pathLst>
                <a:path w="95669" h="784483">
                  <a:moveTo>
                    <a:pt x="0" y="0"/>
                  </a:moveTo>
                  <a:lnTo>
                    <a:pt x="13316" y="55183"/>
                  </a:lnTo>
                  <a:lnTo>
                    <a:pt x="22488" y="112492"/>
                  </a:lnTo>
                  <a:lnTo>
                    <a:pt x="25939" y="154876"/>
                  </a:lnTo>
                  <a:lnTo>
                    <a:pt x="29599" y="198518"/>
                  </a:lnTo>
                  <a:lnTo>
                    <a:pt x="38312" y="242717"/>
                  </a:lnTo>
                  <a:lnTo>
                    <a:pt x="43602" y="289999"/>
                  </a:lnTo>
                  <a:lnTo>
                    <a:pt x="45953" y="343612"/>
                  </a:lnTo>
                  <a:lnTo>
                    <a:pt x="46580" y="375766"/>
                  </a:lnTo>
                  <a:lnTo>
                    <a:pt x="46998" y="409960"/>
                  </a:lnTo>
                  <a:lnTo>
                    <a:pt x="50297" y="470627"/>
                  </a:lnTo>
                  <a:lnTo>
                    <a:pt x="54243" y="524875"/>
                  </a:lnTo>
                  <a:lnTo>
                    <a:pt x="55997" y="573787"/>
                  </a:lnTo>
                  <a:lnTo>
                    <a:pt x="62064" y="632999"/>
                  </a:lnTo>
                  <a:lnTo>
                    <a:pt x="65514" y="684205"/>
                  </a:lnTo>
                  <a:lnTo>
                    <a:pt x="75381" y="734910"/>
                  </a:lnTo>
                  <a:lnTo>
                    <a:pt x="95668" y="7844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2831789" y="13291973"/>
              <a:ext cx="229605" cy="9568"/>
            </a:xfrm>
            <a:custGeom>
              <a:avLst/>
              <a:gdLst/>
              <a:ahLst/>
              <a:cxnLst/>
              <a:rect l="0" t="0" r="0" b="0"/>
              <a:pathLst>
                <a:path w="229605" h="9568">
                  <a:moveTo>
                    <a:pt x="0" y="9567"/>
                  </a:moveTo>
                  <a:lnTo>
                    <a:pt x="50787" y="9567"/>
                  </a:lnTo>
                  <a:lnTo>
                    <a:pt x="107763" y="4488"/>
                  </a:lnTo>
                  <a:lnTo>
                    <a:pt x="168464" y="1330"/>
                  </a:lnTo>
                  <a:lnTo>
                    <a:pt x="2296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3185762" y="13225005"/>
              <a:ext cx="47836" cy="334841"/>
            </a:xfrm>
            <a:custGeom>
              <a:avLst/>
              <a:gdLst/>
              <a:ahLst/>
              <a:cxnLst/>
              <a:rect l="0" t="0" r="0" b="0"/>
              <a:pathLst>
                <a:path w="47836" h="334841">
                  <a:moveTo>
                    <a:pt x="0" y="0"/>
                  </a:moveTo>
                  <a:lnTo>
                    <a:pt x="2835" y="50131"/>
                  </a:lnTo>
                  <a:lnTo>
                    <a:pt x="7572" y="105916"/>
                  </a:lnTo>
                  <a:lnTo>
                    <a:pt x="14252" y="166669"/>
                  </a:lnTo>
                  <a:lnTo>
                    <a:pt x="19233" y="229102"/>
                  </a:lnTo>
                  <a:lnTo>
                    <a:pt x="27244" y="290759"/>
                  </a:lnTo>
                  <a:lnTo>
                    <a:pt x="33723" y="310286"/>
                  </a:lnTo>
                  <a:lnTo>
                    <a:pt x="47835" y="33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204896" y="13081502"/>
              <a:ext cx="28702" cy="1"/>
            </a:xfrm>
            <a:custGeom>
              <a:avLst/>
              <a:gdLst/>
              <a:ahLst/>
              <a:cxnLst/>
              <a:rect l="0" t="0" r="0" b="0"/>
              <a:pathLst>
                <a:path w="28702" h="1">
                  <a:moveTo>
                    <a:pt x="0" y="0"/>
                  </a:moveTo>
                  <a:lnTo>
                    <a:pt x="2870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204896" y="1308150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3382862" y="13215438"/>
              <a:ext cx="263184" cy="365120"/>
            </a:xfrm>
            <a:custGeom>
              <a:avLst/>
              <a:gdLst/>
              <a:ahLst/>
              <a:cxnLst/>
              <a:rect l="0" t="0" r="0" b="0"/>
              <a:pathLst>
                <a:path w="263184" h="365120">
                  <a:moveTo>
                    <a:pt x="214275" y="0"/>
                  </a:moveTo>
                  <a:lnTo>
                    <a:pt x="158488" y="2125"/>
                  </a:lnTo>
                  <a:lnTo>
                    <a:pt x="122982" y="15275"/>
                  </a:lnTo>
                  <a:lnTo>
                    <a:pt x="61476" y="67583"/>
                  </a:lnTo>
                  <a:lnTo>
                    <a:pt x="23254" y="110497"/>
                  </a:lnTo>
                  <a:lnTo>
                    <a:pt x="4811" y="169777"/>
                  </a:lnTo>
                  <a:lnTo>
                    <a:pt x="0" y="197699"/>
                  </a:lnTo>
                  <a:lnTo>
                    <a:pt x="4330" y="242238"/>
                  </a:lnTo>
                  <a:lnTo>
                    <a:pt x="20732" y="283899"/>
                  </a:lnTo>
                  <a:lnTo>
                    <a:pt x="51576" y="326242"/>
                  </a:lnTo>
                  <a:lnTo>
                    <a:pt x="87643" y="352608"/>
                  </a:lnTo>
                  <a:lnTo>
                    <a:pt x="112640" y="363286"/>
                  </a:lnTo>
                  <a:lnTo>
                    <a:pt x="155697" y="365119"/>
                  </a:lnTo>
                  <a:lnTo>
                    <a:pt x="191958" y="353851"/>
                  </a:lnTo>
                  <a:lnTo>
                    <a:pt x="222898" y="331969"/>
                  </a:lnTo>
                  <a:lnTo>
                    <a:pt x="257342" y="295131"/>
                  </a:lnTo>
                  <a:lnTo>
                    <a:pt x="263183" y="277541"/>
                  </a:lnTo>
                  <a:lnTo>
                    <a:pt x="261246" y="214280"/>
                  </a:lnTo>
                  <a:lnTo>
                    <a:pt x="248271" y="155262"/>
                  </a:lnTo>
                  <a:lnTo>
                    <a:pt x="234033" y="103640"/>
                  </a:lnTo>
                  <a:lnTo>
                    <a:pt x="192745" y="41417"/>
                  </a:lnTo>
                  <a:lnTo>
                    <a:pt x="1568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3716442" y="13134869"/>
              <a:ext cx="282504" cy="415410"/>
            </a:xfrm>
            <a:custGeom>
              <a:avLst/>
              <a:gdLst/>
              <a:ahLst/>
              <a:cxnLst/>
              <a:rect l="0" t="0" r="0" b="0"/>
              <a:pathLst>
                <a:path w="282504" h="415410">
                  <a:moveTo>
                    <a:pt x="14631" y="80569"/>
                  </a:moveTo>
                  <a:lnTo>
                    <a:pt x="14631" y="123089"/>
                  </a:lnTo>
                  <a:lnTo>
                    <a:pt x="14631" y="183442"/>
                  </a:lnTo>
                  <a:lnTo>
                    <a:pt x="14631" y="241325"/>
                  </a:lnTo>
                  <a:lnTo>
                    <a:pt x="14631" y="298974"/>
                  </a:lnTo>
                  <a:lnTo>
                    <a:pt x="19710" y="361465"/>
                  </a:lnTo>
                  <a:lnTo>
                    <a:pt x="19080" y="368816"/>
                  </a:lnTo>
                  <a:lnTo>
                    <a:pt x="16534" y="369466"/>
                  </a:lnTo>
                  <a:lnTo>
                    <a:pt x="12710" y="365646"/>
                  </a:lnTo>
                  <a:lnTo>
                    <a:pt x="3236" y="305076"/>
                  </a:lnTo>
                  <a:lnTo>
                    <a:pt x="0" y="280270"/>
                  </a:lnTo>
                  <a:lnTo>
                    <a:pt x="4154" y="230448"/>
                  </a:lnTo>
                  <a:lnTo>
                    <a:pt x="11054" y="175292"/>
                  </a:lnTo>
                  <a:lnTo>
                    <a:pt x="16760" y="119619"/>
                  </a:lnTo>
                  <a:lnTo>
                    <a:pt x="36167" y="70053"/>
                  </a:lnTo>
                  <a:lnTo>
                    <a:pt x="57980" y="30091"/>
                  </a:lnTo>
                  <a:lnTo>
                    <a:pt x="78897" y="11717"/>
                  </a:lnTo>
                  <a:lnTo>
                    <a:pt x="108036" y="2133"/>
                  </a:lnTo>
                  <a:lnTo>
                    <a:pt x="139057" y="0"/>
                  </a:lnTo>
                  <a:lnTo>
                    <a:pt x="163474" y="6139"/>
                  </a:lnTo>
                  <a:lnTo>
                    <a:pt x="205306" y="41861"/>
                  </a:lnTo>
                  <a:lnTo>
                    <a:pt x="221619" y="72224"/>
                  </a:lnTo>
                  <a:lnTo>
                    <a:pt x="230802" y="122033"/>
                  </a:lnTo>
                  <a:lnTo>
                    <a:pt x="233523" y="182854"/>
                  </a:lnTo>
                  <a:lnTo>
                    <a:pt x="234329" y="246228"/>
                  </a:lnTo>
                  <a:lnTo>
                    <a:pt x="237403" y="298667"/>
                  </a:lnTo>
                  <a:lnTo>
                    <a:pt x="247964" y="358924"/>
                  </a:lnTo>
                  <a:lnTo>
                    <a:pt x="282503" y="4154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295518" y="133206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4295518" y="133206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4637780" y="12890165"/>
            <a:ext cx="4155617" cy="699223"/>
            <a:chOff x="4637780" y="12890165"/>
            <a:chExt cx="4155617" cy="699223"/>
          </a:xfrm>
        </p:grpSpPr>
        <p:sp>
          <p:nvSpPr>
            <p:cNvPr id="246" name="Freeform 245"/>
            <p:cNvSpPr/>
            <p:nvPr/>
          </p:nvSpPr>
          <p:spPr>
            <a:xfrm>
              <a:off x="4637780" y="13203352"/>
              <a:ext cx="291588" cy="386036"/>
            </a:xfrm>
            <a:custGeom>
              <a:avLst/>
              <a:gdLst/>
              <a:ahLst/>
              <a:cxnLst/>
              <a:rect l="0" t="0" r="0" b="0"/>
              <a:pathLst>
                <a:path w="291588" h="386036">
                  <a:moveTo>
                    <a:pt x="222182" y="12086"/>
                  </a:moveTo>
                  <a:lnTo>
                    <a:pt x="168718" y="0"/>
                  </a:lnTo>
                  <a:lnTo>
                    <a:pt x="112207" y="3426"/>
                  </a:lnTo>
                  <a:lnTo>
                    <a:pt x="85077" y="12134"/>
                  </a:lnTo>
                  <a:lnTo>
                    <a:pt x="21839" y="55685"/>
                  </a:lnTo>
                  <a:lnTo>
                    <a:pt x="8063" y="71857"/>
                  </a:lnTo>
                  <a:lnTo>
                    <a:pt x="2901" y="80634"/>
                  </a:lnTo>
                  <a:lnTo>
                    <a:pt x="0" y="101725"/>
                  </a:lnTo>
                  <a:lnTo>
                    <a:pt x="715" y="113301"/>
                  </a:lnTo>
                  <a:lnTo>
                    <a:pt x="12847" y="134667"/>
                  </a:lnTo>
                  <a:lnTo>
                    <a:pt x="22035" y="144831"/>
                  </a:lnTo>
                  <a:lnTo>
                    <a:pt x="43583" y="156124"/>
                  </a:lnTo>
                  <a:lnTo>
                    <a:pt x="97140" y="173529"/>
                  </a:lnTo>
                  <a:lnTo>
                    <a:pt x="159963" y="184289"/>
                  </a:lnTo>
                  <a:lnTo>
                    <a:pt x="211896" y="198935"/>
                  </a:lnTo>
                  <a:lnTo>
                    <a:pt x="241350" y="210640"/>
                  </a:lnTo>
                  <a:lnTo>
                    <a:pt x="262945" y="228600"/>
                  </a:lnTo>
                  <a:lnTo>
                    <a:pt x="284220" y="259781"/>
                  </a:lnTo>
                  <a:lnTo>
                    <a:pt x="289052" y="269695"/>
                  </a:lnTo>
                  <a:lnTo>
                    <a:pt x="291587" y="289215"/>
                  </a:lnTo>
                  <a:lnTo>
                    <a:pt x="284552" y="327730"/>
                  </a:lnTo>
                  <a:lnTo>
                    <a:pt x="264784" y="349733"/>
                  </a:lnTo>
                  <a:lnTo>
                    <a:pt x="223466" y="377521"/>
                  </a:lnTo>
                  <a:lnTo>
                    <a:pt x="196178" y="386035"/>
                  </a:lnTo>
                  <a:lnTo>
                    <a:pt x="136080" y="3851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4917363" y="13288371"/>
              <a:ext cx="239172" cy="261908"/>
            </a:xfrm>
            <a:custGeom>
              <a:avLst/>
              <a:gdLst/>
              <a:ahLst/>
              <a:cxnLst/>
              <a:rect l="0" t="0" r="0" b="0"/>
              <a:pathLst>
                <a:path w="239172" h="261908">
                  <a:moveTo>
                    <a:pt x="0" y="147105"/>
                  </a:moveTo>
                  <a:lnTo>
                    <a:pt x="60944" y="142026"/>
                  </a:lnTo>
                  <a:lnTo>
                    <a:pt x="110707" y="128193"/>
                  </a:lnTo>
                  <a:lnTo>
                    <a:pt x="151250" y="107873"/>
                  </a:lnTo>
                  <a:lnTo>
                    <a:pt x="172812" y="84668"/>
                  </a:lnTo>
                  <a:lnTo>
                    <a:pt x="183103" y="57349"/>
                  </a:lnTo>
                  <a:lnTo>
                    <a:pt x="185848" y="42621"/>
                  </a:lnTo>
                  <a:lnTo>
                    <a:pt x="183426" y="29616"/>
                  </a:lnTo>
                  <a:lnTo>
                    <a:pt x="169396" y="6659"/>
                  </a:lnTo>
                  <a:lnTo>
                    <a:pt x="159702" y="1388"/>
                  </a:lnTo>
                  <a:lnTo>
                    <a:pt x="148987" y="0"/>
                  </a:lnTo>
                  <a:lnTo>
                    <a:pt x="137592" y="1200"/>
                  </a:lnTo>
                  <a:lnTo>
                    <a:pt x="116427" y="11038"/>
                  </a:lnTo>
                  <a:lnTo>
                    <a:pt x="76856" y="43339"/>
                  </a:lnTo>
                  <a:lnTo>
                    <a:pt x="39149" y="97469"/>
                  </a:lnTo>
                  <a:lnTo>
                    <a:pt x="28030" y="118666"/>
                  </a:lnTo>
                  <a:lnTo>
                    <a:pt x="23088" y="142260"/>
                  </a:lnTo>
                  <a:lnTo>
                    <a:pt x="26560" y="164085"/>
                  </a:lnTo>
                  <a:lnTo>
                    <a:pt x="46112" y="204079"/>
                  </a:lnTo>
                  <a:lnTo>
                    <a:pt x="69292" y="228002"/>
                  </a:lnTo>
                  <a:lnTo>
                    <a:pt x="111593" y="248554"/>
                  </a:lnTo>
                  <a:lnTo>
                    <a:pt x="169876" y="259270"/>
                  </a:lnTo>
                  <a:lnTo>
                    <a:pt x="223594" y="261386"/>
                  </a:lnTo>
                  <a:lnTo>
                    <a:pt x="239171" y="2619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5204369" y="13071935"/>
              <a:ext cx="47835" cy="478344"/>
            </a:xfrm>
            <a:custGeom>
              <a:avLst/>
              <a:gdLst/>
              <a:ahLst/>
              <a:cxnLst/>
              <a:rect l="0" t="0" r="0" b="0"/>
              <a:pathLst>
                <a:path w="47835" h="478344">
                  <a:moveTo>
                    <a:pt x="0" y="0"/>
                  </a:moveTo>
                  <a:lnTo>
                    <a:pt x="10406" y="51063"/>
                  </a:lnTo>
                  <a:lnTo>
                    <a:pt x="17381" y="97104"/>
                  </a:lnTo>
                  <a:lnTo>
                    <a:pt x="31134" y="153967"/>
                  </a:lnTo>
                  <a:lnTo>
                    <a:pt x="36154" y="210736"/>
                  </a:lnTo>
                  <a:lnTo>
                    <a:pt x="37641" y="269013"/>
                  </a:lnTo>
                  <a:lnTo>
                    <a:pt x="39145" y="330808"/>
                  </a:lnTo>
                  <a:lnTo>
                    <a:pt x="44787" y="382660"/>
                  </a:lnTo>
                  <a:lnTo>
                    <a:pt x="47232" y="438812"/>
                  </a:lnTo>
                  <a:lnTo>
                    <a:pt x="47834" y="478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5118267" y="13282406"/>
              <a:ext cx="248739" cy="28701"/>
            </a:xfrm>
            <a:custGeom>
              <a:avLst/>
              <a:gdLst/>
              <a:ahLst/>
              <a:cxnLst/>
              <a:rect l="0" t="0" r="0" b="0"/>
              <a:pathLst>
                <a:path w="248739" h="28701">
                  <a:moveTo>
                    <a:pt x="0" y="28700"/>
                  </a:moveTo>
                  <a:lnTo>
                    <a:pt x="50787" y="18543"/>
                  </a:lnTo>
                  <a:lnTo>
                    <a:pt x="102685" y="12227"/>
                  </a:lnTo>
                  <a:lnTo>
                    <a:pt x="159377" y="10092"/>
                  </a:lnTo>
                  <a:lnTo>
                    <a:pt x="214984" y="6835"/>
                  </a:lnTo>
                  <a:lnTo>
                    <a:pt x="2487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556392" y="13186737"/>
              <a:ext cx="215850" cy="369802"/>
            </a:xfrm>
            <a:custGeom>
              <a:avLst/>
              <a:gdLst/>
              <a:ahLst/>
              <a:cxnLst/>
              <a:rect l="0" t="0" r="0" b="0"/>
              <a:pathLst>
                <a:path w="215850" h="369802">
                  <a:moveTo>
                    <a:pt x="68918" y="47835"/>
                  </a:moveTo>
                  <a:lnTo>
                    <a:pt x="45270" y="96063"/>
                  </a:lnTo>
                  <a:lnTo>
                    <a:pt x="22581" y="154248"/>
                  </a:lnTo>
                  <a:lnTo>
                    <a:pt x="947" y="217082"/>
                  </a:lnTo>
                  <a:lnTo>
                    <a:pt x="0" y="259673"/>
                  </a:lnTo>
                  <a:lnTo>
                    <a:pt x="16841" y="317671"/>
                  </a:lnTo>
                  <a:lnTo>
                    <a:pt x="28410" y="341027"/>
                  </a:lnTo>
                  <a:lnTo>
                    <a:pt x="43474" y="356369"/>
                  </a:lnTo>
                  <a:lnTo>
                    <a:pt x="51955" y="361949"/>
                  </a:lnTo>
                  <a:lnTo>
                    <a:pt x="89286" y="369801"/>
                  </a:lnTo>
                  <a:lnTo>
                    <a:pt x="134008" y="367049"/>
                  </a:lnTo>
                  <a:lnTo>
                    <a:pt x="156665" y="356597"/>
                  </a:lnTo>
                  <a:lnTo>
                    <a:pt x="193613" y="318823"/>
                  </a:lnTo>
                  <a:lnTo>
                    <a:pt x="204062" y="295123"/>
                  </a:lnTo>
                  <a:lnTo>
                    <a:pt x="215849" y="235105"/>
                  </a:lnTo>
                  <a:lnTo>
                    <a:pt x="215090" y="185645"/>
                  </a:lnTo>
                  <a:lnTo>
                    <a:pt x="197673" y="122379"/>
                  </a:lnTo>
                  <a:lnTo>
                    <a:pt x="177816" y="82087"/>
                  </a:lnTo>
                  <a:lnTo>
                    <a:pt x="121933" y="29433"/>
                  </a:lnTo>
                  <a:lnTo>
                    <a:pt x="89587" y="10375"/>
                  </a:lnTo>
                  <a:lnTo>
                    <a:pt x="4021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894961" y="13057032"/>
              <a:ext cx="208693" cy="493247"/>
            </a:xfrm>
            <a:custGeom>
              <a:avLst/>
              <a:gdLst/>
              <a:ahLst/>
              <a:cxnLst/>
              <a:rect l="0" t="0" r="0" b="0"/>
              <a:pathLst>
                <a:path w="208693" h="493247">
                  <a:moveTo>
                    <a:pt x="208692" y="62737"/>
                  </a:moveTo>
                  <a:lnTo>
                    <a:pt x="149716" y="15650"/>
                  </a:lnTo>
                  <a:lnTo>
                    <a:pt x="112323" y="0"/>
                  </a:lnTo>
                  <a:lnTo>
                    <a:pt x="93423" y="715"/>
                  </a:lnTo>
                  <a:lnTo>
                    <a:pt x="55415" y="15684"/>
                  </a:lnTo>
                  <a:lnTo>
                    <a:pt x="28601" y="45723"/>
                  </a:lnTo>
                  <a:lnTo>
                    <a:pt x="7223" y="95963"/>
                  </a:lnTo>
                  <a:lnTo>
                    <a:pt x="0" y="156111"/>
                  </a:lnTo>
                  <a:lnTo>
                    <a:pt x="8906" y="213474"/>
                  </a:lnTo>
                  <a:lnTo>
                    <a:pt x="14851" y="272517"/>
                  </a:lnTo>
                  <a:lnTo>
                    <a:pt x="26770" y="325326"/>
                  </a:lnTo>
                  <a:lnTo>
                    <a:pt x="38688" y="374634"/>
                  </a:lnTo>
                  <a:lnTo>
                    <a:pt x="54030" y="427985"/>
                  </a:lnTo>
                  <a:lnTo>
                    <a:pt x="60229" y="456800"/>
                  </a:lnTo>
                  <a:lnTo>
                    <a:pt x="65189" y="493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826214" y="13358941"/>
              <a:ext cx="191338" cy="9568"/>
            </a:xfrm>
            <a:custGeom>
              <a:avLst/>
              <a:gdLst/>
              <a:ahLst/>
              <a:cxnLst/>
              <a:rect l="0" t="0" r="0" b="0"/>
              <a:pathLst>
                <a:path w="191338" h="9568">
                  <a:moveTo>
                    <a:pt x="0" y="9567"/>
                  </a:moveTo>
                  <a:lnTo>
                    <a:pt x="61470" y="9567"/>
                  </a:lnTo>
                  <a:lnTo>
                    <a:pt x="111296" y="9567"/>
                  </a:lnTo>
                  <a:lnTo>
                    <a:pt x="169424" y="6733"/>
                  </a:lnTo>
                  <a:lnTo>
                    <a:pt x="1913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6314751" y="12985833"/>
              <a:ext cx="28074" cy="516612"/>
            </a:xfrm>
            <a:custGeom>
              <a:avLst/>
              <a:gdLst/>
              <a:ahLst/>
              <a:cxnLst/>
              <a:rect l="0" t="0" r="0" b="0"/>
              <a:pathLst>
                <a:path w="28074" h="516612">
                  <a:moveTo>
                    <a:pt x="28073" y="0"/>
                  </a:moveTo>
                  <a:lnTo>
                    <a:pt x="10095" y="54868"/>
                  </a:lnTo>
                  <a:lnTo>
                    <a:pt x="2550" y="115823"/>
                  </a:lnTo>
                  <a:lnTo>
                    <a:pt x="785" y="164153"/>
                  </a:lnTo>
                  <a:lnTo>
                    <a:pt x="0" y="206893"/>
                  </a:lnTo>
                  <a:lnTo>
                    <a:pt x="2486" y="249982"/>
                  </a:lnTo>
                  <a:lnTo>
                    <a:pt x="7028" y="313240"/>
                  </a:lnTo>
                  <a:lnTo>
                    <a:pt x="10216" y="355003"/>
                  </a:lnTo>
                  <a:lnTo>
                    <a:pt x="18719" y="401912"/>
                  </a:lnTo>
                  <a:lnTo>
                    <a:pt x="25302" y="460893"/>
                  </a:lnTo>
                  <a:lnTo>
                    <a:pt x="28073" y="516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6391821" y="13204308"/>
              <a:ext cx="199742" cy="279003"/>
            </a:xfrm>
            <a:custGeom>
              <a:avLst/>
              <a:gdLst/>
              <a:ahLst/>
              <a:cxnLst/>
              <a:rect l="0" t="0" r="0" b="0"/>
              <a:pathLst>
                <a:path w="199742" h="279003">
                  <a:moveTo>
                    <a:pt x="199741" y="106798"/>
                  </a:moveTo>
                  <a:lnTo>
                    <a:pt x="169191" y="51011"/>
                  </a:lnTo>
                  <a:lnTo>
                    <a:pt x="135533" y="16568"/>
                  </a:lnTo>
                  <a:lnTo>
                    <a:pt x="114867" y="3626"/>
                  </a:lnTo>
                  <a:lnTo>
                    <a:pt x="92217" y="0"/>
                  </a:lnTo>
                  <a:lnTo>
                    <a:pt x="66914" y="4057"/>
                  </a:lnTo>
                  <a:lnTo>
                    <a:pt x="37952" y="16489"/>
                  </a:lnTo>
                  <a:lnTo>
                    <a:pt x="18702" y="35480"/>
                  </a:lnTo>
                  <a:lnTo>
                    <a:pt x="7666" y="58094"/>
                  </a:lnTo>
                  <a:lnTo>
                    <a:pt x="0" y="119860"/>
                  </a:lnTo>
                  <a:lnTo>
                    <a:pt x="7768" y="170638"/>
                  </a:lnTo>
                  <a:lnTo>
                    <a:pt x="23924" y="207800"/>
                  </a:lnTo>
                  <a:lnTo>
                    <a:pt x="39751" y="229285"/>
                  </a:lnTo>
                  <a:lnTo>
                    <a:pt x="60249" y="243795"/>
                  </a:lnTo>
                  <a:lnTo>
                    <a:pt x="71668" y="249152"/>
                  </a:lnTo>
                  <a:lnTo>
                    <a:pt x="82470" y="250599"/>
                  </a:lnTo>
                  <a:lnTo>
                    <a:pt x="102975" y="246536"/>
                  </a:lnTo>
                  <a:lnTo>
                    <a:pt x="119884" y="234809"/>
                  </a:lnTo>
                  <a:lnTo>
                    <a:pt x="134486" y="215778"/>
                  </a:lnTo>
                  <a:lnTo>
                    <a:pt x="152533" y="171332"/>
                  </a:lnTo>
                  <a:lnTo>
                    <a:pt x="159708" y="117143"/>
                  </a:lnTo>
                  <a:lnTo>
                    <a:pt x="160690" y="100766"/>
                  </a:lnTo>
                  <a:lnTo>
                    <a:pt x="167980" y="153574"/>
                  </a:lnTo>
                  <a:lnTo>
                    <a:pt x="170638" y="215503"/>
                  </a:lnTo>
                  <a:lnTo>
                    <a:pt x="171041" y="2790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6677664" y="13186737"/>
              <a:ext cx="257605" cy="284269"/>
            </a:xfrm>
            <a:custGeom>
              <a:avLst/>
              <a:gdLst/>
              <a:ahLst/>
              <a:cxnLst/>
              <a:rect l="0" t="0" r="0" b="0"/>
              <a:pathLst>
                <a:path w="257605" h="284269">
                  <a:moveTo>
                    <a:pt x="0" y="66968"/>
                  </a:moveTo>
                  <a:lnTo>
                    <a:pt x="0" y="123817"/>
                  </a:lnTo>
                  <a:lnTo>
                    <a:pt x="0" y="180403"/>
                  </a:lnTo>
                  <a:lnTo>
                    <a:pt x="5079" y="232524"/>
                  </a:lnTo>
                  <a:lnTo>
                    <a:pt x="28552" y="276061"/>
                  </a:lnTo>
                  <a:lnTo>
                    <a:pt x="40294" y="282898"/>
                  </a:lnTo>
                  <a:lnTo>
                    <a:pt x="53438" y="284268"/>
                  </a:lnTo>
                  <a:lnTo>
                    <a:pt x="67514" y="281992"/>
                  </a:lnTo>
                  <a:lnTo>
                    <a:pt x="76899" y="275160"/>
                  </a:lnTo>
                  <a:lnTo>
                    <a:pt x="83155" y="265289"/>
                  </a:lnTo>
                  <a:lnTo>
                    <a:pt x="91961" y="223170"/>
                  </a:lnTo>
                  <a:lnTo>
                    <a:pt x="97404" y="170297"/>
                  </a:lnTo>
                  <a:lnTo>
                    <a:pt x="101755" y="146908"/>
                  </a:lnTo>
                  <a:lnTo>
                    <a:pt x="114693" y="207219"/>
                  </a:lnTo>
                  <a:lnTo>
                    <a:pt x="138864" y="239271"/>
                  </a:lnTo>
                  <a:lnTo>
                    <a:pt x="164473" y="262956"/>
                  </a:lnTo>
                  <a:lnTo>
                    <a:pt x="193570" y="273483"/>
                  </a:lnTo>
                  <a:lnTo>
                    <a:pt x="221030" y="273554"/>
                  </a:lnTo>
                  <a:lnTo>
                    <a:pt x="240321" y="266500"/>
                  </a:lnTo>
                  <a:lnTo>
                    <a:pt x="246316" y="259516"/>
                  </a:lnTo>
                  <a:lnTo>
                    <a:pt x="252977" y="240418"/>
                  </a:lnTo>
                  <a:lnTo>
                    <a:pt x="257604" y="181095"/>
                  </a:lnTo>
                  <a:lnTo>
                    <a:pt x="250575" y="117903"/>
                  </a:lnTo>
                  <a:lnTo>
                    <a:pt x="236069" y="69785"/>
                  </a:lnTo>
                  <a:lnTo>
                    <a:pt x="198729" y="10747"/>
                  </a:lnTo>
                  <a:lnTo>
                    <a:pt x="1913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7012504" y="13162525"/>
              <a:ext cx="235210" cy="287761"/>
            </a:xfrm>
            <a:custGeom>
              <a:avLst/>
              <a:gdLst/>
              <a:ahLst/>
              <a:cxnLst/>
              <a:rect l="0" t="0" r="0" b="0"/>
              <a:pathLst>
                <a:path w="235210" h="287761">
                  <a:moveTo>
                    <a:pt x="172203" y="5079"/>
                  </a:moveTo>
                  <a:lnTo>
                    <a:pt x="141731" y="0"/>
                  </a:lnTo>
                  <a:lnTo>
                    <a:pt x="101260" y="11680"/>
                  </a:lnTo>
                  <a:lnTo>
                    <a:pt x="59886" y="33523"/>
                  </a:lnTo>
                  <a:lnTo>
                    <a:pt x="37954" y="57406"/>
                  </a:lnTo>
                  <a:lnTo>
                    <a:pt x="34870" y="66538"/>
                  </a:lnTo>
                  <a:lnTo>
                    <a:pt x="36002" y="73688"/>
                  </a:lnTo>
                  <a:lnTo>
                    <a:pt x="39946" y="79519"/>
                  </a:lnTo>
                  <a:lnTo>
                    <a:pt x="61337" y="85998"/>
                  </a:lnTo>
                  <a:lnTo>
                    <a:pt x="116879" y="90157"/>
                  </a:lnTo>
                  <a:lnTo>
                    <a:pt x="171217" y="101452"/>
                  </a:lnTo>
                  <a:lnTo>
                    <a:pt x="189836" y="108502"/>
                  </a:lnTo>
                  <a:lnTo>
                    <a:pt x="212270" y="125485"/>
                  </a:lnTo>
                  <a:lnTo>
                    <a:pt x="225798" y="141506"/>
                  </a:lnTo>
                  <a:lnTo>
                    <a:pt x="233228" y="162089"/>
                  </a:lnTo>
                  <a:lnTo>
                    <a:pt x="235209" y="173532"/>
                  </a:lnTo>
                  <a:lnTo>
                    <a:pt x="227840" y="220107"/>
                  </a:lnTo>
                  <a:lnTo>
                    <a:pt x="215002" y="244504"/>
                  </a:lnTo>
                  <a:lnTo>
                    <a:pt x="197603" y="262433"/>
                  </a:lnTo>
                  <a:lnTo>
                    <a:pt x="175696" y="277488"/>
                  </a:lnTo>
                  <a:lnTo>
                    <a:pt x="129301" y="287760"/>
                  </a:lnTo>
                  <a:lnTo>
                    <a:pt x="85320" y="285723"/>
                  </a:lnTo>
                  <a:lnTo>
                    <a:pt x="50437" y="273310"/>
                  </a:lnTo>
                  <a:lnTo>
                    <a:pt x="19905" y="256167"/>
                  </a:lnTo>
                  <a:lnTo>
                    <a:pt x="8847" y="243876"/>
                  </a:lnTo>
                  <a:lnTo>
                    <a:pt x="0" y="225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586515" y="12890165"/>
              <a:ext cx="39378" cy="545312"/>
            </a:xfrm>
            <a:custGeom>
              <a:avLst/>
              <a:gdLst/>
              <a:ahLst/>
              <a:cxnLst/>
              <a:rect l="0" t="0" r="0" b="0"/>
              <a:pathLst>
                <a:path w="39378" h="545312">
                  <a:moveTo>
                    <a:pt x="0" y="0"/>
                  </a:moveTo>
                  <a:lnTo>
                    <a:pt x="0" y="61101"/>
                  </a:lnTo>
                  <a:lnTo>
                    <a:pt x="0" y="106526"/>
                  </a:lnTo>
                  <a:lnTo>
                    <a:pt x="2835" y="155060"/>
                  </a:lnTo>
                  <a:lnTo>
                    <a:pt x="6575" y="202852"/>
                  </a:lnTo>
                  <a:lnTo>
                    <a:pt x="8237" y="245352"/>
                  </a:lnTo>
                  <a:lnTo>
                    <a:pt x="11811" y="288336"/>
                  </a:lnTo>
                  <a:lnTo>
                    <a:pt x="16942" y="332241"/>
                  </a:lnTo>
                  <a:lnTo>
                    <a:pt x="22767" y="376560"/>
                  </a:lnTo>
                  <a:lnTo>
                    <a:pt x="26943" y="433184"/>
                  </a:lnTo>
                  <a:lnTo>
                    <a:pt x="39377" y="486784"/>
                  </a:lnTo>
                  <a:lnTo>
                    <a:pt x="28701" y="545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7443013" y="13253705"/>
              <a:ext cx="248739" cy="1"/>
            </a:xfrm>
            <a:custGeom>
              <a:avLst/>
              <a:gdLst/>
              <a:ahLst/>
              <a:cxnLst/>
              <a:rect l="0" t="0" r="0" b="0"/>
              <a:pathLst>
                <a:path w="248739" h="1">
                  <a:moveTo>
                    <a:pt x="0" y="0"/>
                  </a:moveTo>
                  <a:lnTo>
                    <a:pt x="50786" y="0"/>
                  </a:lnTo>
                  <a:lnTo>
                    <a:pt x="95563" y="0"/>
                  </a:lnTo>
                  <a:lnTo>
                    <a:pt x="141330" y="0"/>
                  </a:lnTo>
                  <a:lnTo>
                    <a:pt x="190017" y="0"/>
                  </a:lnTo>
                  <a:lnTo>
                    <a:pt x="2487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7710885" y="12909298"/>
              <a:ext cx="224475" cy="521306"/>
            </a:xfrm>
            <a:custGeom>
              <a:avLst/>
              <a:gdLst/>
              <a:ahLst/>
              <a:cxnLst/>
              <a:rect l="0" t="0" r="0" b="0"/>
              <a:pathLst>
                <a:path w="224475" h="521306">
                  <a:moveTo>
                    <a:pt x="0" y="0"/>
                  </a:moveTo>
                  <a:lnTo>
                    <a:pt x="20787" y="62166"/>
                  </a:lnTo>
                  <a:lnTo>
                    <a:pt x="29789" y="111606"/>
                  </a:lnTo>
                  <a:lnTo>
                    <a:pt x="37334" y="168302"/>
                  </a:lnTo>
                  <a:lnTo>
                    <a:pt x="45293" y="224681"/>
                  </a:lnTo>
                  <a:lnTo>
                    <a:pt x="55917" y="270999"/>
                  </a:lnTo>
                  <a:lnTo>
                    <a:pt x="62056" y="315679"/>
                  </a:lnTo>
                  <a:lnTo>
                    <a:pt x="65512" y="376997"/>
                  </a:lnTo>
                  <a:lnTo>
                    <a:pt x="66536" y="434496"/>
                  </a:lnTo>
                  <a:lnTo>
                    <a:pt x="72509" y="492989"/>
                  </a:lnTo>
                  <a:lnTo>
                    <a:pt x="77934" y="518868"/>
                  </a:lnTo>
                  <a:lnTo>
                    <a:pt x="76405" y="521305"/>
                  </a:lnTo>
                  <a:lnTo>
                    <a:pt x="73259" y="519739"/>
                  </a:lnTo>
                  <a:lnTo>
                    <a:pt x="68210" y="464828"/>
                  </a:lnTo>
                  <a:lnTo>
                    <a:pt x="67336" y="411268"/>
                  </a:lnTo>
                  <a:lnTo>
                    <a:pt x="67040" y="347850"/>
                  </a:lnTo>
                  <a:lnTo>
                    <a:pt x="72060" y="294065"/>
                  </a:lnTo>
                  <a:lnTo>
                    <a:pt x="96759" y="237266"/>
                  </a:lnTo>
                  <a:lnTo>
                    <a:pt x="102773" y="225145"/>
                  </a:lnTo>
                  <a:lnTo>
                    <a:pt x="112097" y="217065"/>
                  </a:lnTo>
                  <a:lnTo>
                    <a:pt x="136632" y="208087"/>
                  </a:lnTo>
                  <a:lnTo>
                    <a:pt x="148488" y="212071"/>
                  </a:lnTo>
                  <a:lnTo>
                    <a:pt x="170168" y="233504"/>
                  </a:lnTo>
                  <a:lnTo>
                    <a:pt x="181928" y="261456"/>
                  </a:lnTo>
                  <a:lnTo>
                    <a:pt x="199636" y="317627"/>
                  </a:lnTo>
                  <a:lnTo>
                    <a:pt x="214905" y="372857"/>
                  </a:lnTo>
                  <a:lnTo>
                    <a:pt x="219579" y="426773"/>
                  </a:lnTo>
                  <a:lnTo>
                    <a:pt x="224474" y="475714"/>
                  </a:lnTo>
                  <a:lnTo>
                    <a:pt x="220037" y="5070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7986031" y="13120796"/>
              <a:ext cx="289299" cy="297927"/>
            </a:xfrm>
            <a:custGeom>
              <a:avLst/>
              <a:gdLst/>
              <a:ahLst/>
              <a:cxnLst/>
              <a:rect l="0" t="0" r="0" b="0"/>
              <a:pathLst>
                <a:path w="289299" h="297927">
                  <a:moveTo>
                    <a:pt x="30993" y="161610"/>
                  </a:moveTo>
                  <a:lnTo>
                    <a:pt x="73512" y="153105"/>
                  </a:lnTo>
                  <a:lnTo>
                    <a:pt x="131740" y="139758"/>
                  </a:lnTo>
                  <a:lnTo>
                    <a:pt x="164706" y="126741"/>
                  </a:lnTo>
                  <a:lnTo>
                    <a:pt x="183609" y="111035"/>
                  </a:lnTo>
                  <a:lnTo>
                    <a:pt x="209485" y="74967"/>
                  </a:lnTo>
                  <a:lnTo>
                    <a:pt x="211641" y="66644"/>
                  </a:lnTo>
                  <a:lnTo>
                    <a:pt x="210953" y="58970"/>
                  </a:lnTo>
                  <a:lnTo>
                    <a:pt x="208368" y="51727"/>
                  </a:lnTo>
                  <a:lnTo>
                    <a:pt x="179335" y="21218"/>
                  </a:lnTo>
                  <a:lnTo>
                    <a:pt x="147229" y="486"/>
                  </a:lnTo>
                  <a:lnTo>
                    <a:pt x="121630" y="0"/>
                  </a:lnTo>
                  <a:lnTo>
                    <a:pt x="92536" y="8996"/>
                  </a:lnTo>
                  <a:lnTo>
                    <a:pt x="49464" y="36903"/>
                  </a:lnTo>
                  <a:lnTo>
                    <a:pt x="29990" y="56224"/>
                  </a:lnTo>
                  <a:lnTo>
                    <a:pt x="12153" y="90109"/>
                  </a:lnTo>
                  <a:lnTo>
                    <a:pt x="135" y="127079"/>
                  </a:lnTo>
                  <a:lnTo>
                    <a:pt x="0" y="164962"/>
                  </a:lnTo>
                  <a:lnTo>
                    <a:pt x="23690" y="221366"/>
                  </a:lnTo>
                  <a:lnTo>
                    <a:pt x="36960" y="244506"/>
                  </a:lnTo>
                  <a:lnTo>
                    <a:pt x="58448" y="262585"/>
                  </a:lnTo>
                  <a:lnTo>
                    <a:pt x="105392" y="286436"/>
                  </a:lnTo>
                  <a:lnTo>
                    <a:pt x="155910" y="297926"/>
                  </a:lnTo>
                  <a:lnTo>
                    <a:pt x="216730" y="296056"/>
                  </a:lnTo>
                  <a:lnTo>
                    <a:pt x="264019" y="288284"/>
                  </a:lnTo>
                  <a:lnTo>
                    <a:pt x="289298" y="2859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8782373" y="12918865"/>
              <a:ext cx="11024" cy="57402"/>
            </a:xfrm>
            <a:custGeom>
              <a:avLst/>
              <a:gdLst/>
              <a:ahLst/>
              <a:cxnLst/>
              <a:rect l="0" t="0" r="0" b="0"/>
              <a:pathLst>
                <a:path w="11024" h="57402">
                  <a:moveTo>
                    <a:pt x="0" y="57401"/>
                  </a:moveTo>
                  <a:lnTo>
                    <a:pt x="10157" y="32008"/>
                  </a:lnTo>
                  <a:lnTo>
                    <a:pt x="11023" y="23464"/>
                  </a:lnTo>
                  <a:lnTo>
                    <a:pt x="9475" y="1670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520847" y="14036309"/>
            <a:ext cx="9122543" cy="1067970"/>
            <a:chOff x="520847" y="14036309"/>
            <a:chExt cx="9122543" cy="1067970"/>
          </a:xfrm>
        </p:grpSpPr>
        <p:sp>
          <p:nvSpPr>
            <p:cNvPr id="263" name="Freeform 262"/>
            <p:cNvSpPr/>
            <p:nvPr/>
          </p:nvSpPr>
          <p:spPr>
            <a:xfrm>
              <a:off x="520847" y="14036309"/>
              <a:ext cx="483673" cy="670602"/>
            </a:xfrm>
            <a:custGeom>
              <a:avLst/>
              <a:gdLst/>
              <a:ahLst/>
              <a:cxnLst/>
              <a:rect l="0" t="0" r="0" b="0"/>
              <a:pathLst>
                <a:path w="483673" h="670602">
                  <a:moveTo>
                    <a:pt x="483672" y="44929"/>
                  </a:moveTo>
                  <a:lnTo>
                    <a:pt x="458279" y="24614"/>
                  </a:lnTo>
                  <a:lnTo>
                    <a:pt x="406936" y="6902"/>
                  </a:lnTo>
                  <a:lnTo>
                    <a:pt x="354755" y="0"/>
                  </a:lnTo>
                  <a:lnTo>
                    <a:pt x="305633" y="3034"/>
                  </a:lnTo>
                  <a:lnTo>
                    <a:pt x="257417" y="20823"/>
                  </a:lnTo>
                  <a:lnTo>
                    <a:pt x="199313" y="51369"/>
                  </a:lnTo>
                  <a:lnTo>
                    <a:pt x="156741" y="86413"/>
                  </a:lnTo>
                  <a:lnTo>
                    <a:pt x="115143" y="129271"/>
                  </a:lnTo>
                  <a:lnTo>
                    <a:pt x="78938" y="173122"/>
                  </a:lnTo>
                  <a:lnTo>
                    <a:pt x="50800" y="217414"/>
                  </a:lnTo>
                  <a:lnTo>
                    <a:pt x="28728" y="261903"/>
                  </a:lnTo>
                  <a:lnTo>
                    <a:pt x="11831" y="306479"/>
                  </a:lnTo>
                  <a:lnTo>
                    <a:pt x="2904" y="362432"/>
                  </a:lnTo>
                  <a:lnTo>
                    <a:pt x="0" y="420960"/>
                  </a:lnTo>
                  <a:lnTo>
                    <a:pt x="2252" y="468233"/>
                  </a:lnTo>
                  <a:lnTo>
                    <a:pt x="19654" y="525625"/>
                  </a:lnTo>
                  <a:lnTo>
                    <a:pt x="39928" y="571213"/>
                  </a:lnTo>
                  <a:lnTo>
                    <a:pt x="89872" y="616728"/>
                  </a:lnTo>
                  <a:lnTo>
                    <a:pt x="146871" y="649172"/>
                  </a:lnTo>
                  <a:lnTo>
                    <a:pt x="207106" y="665816"/>
                  </a:lnTo>
                  <a:lnTo>
                    <a:pt x="236385" y="670601"/>
                  </a:lnTo>
                  <a:lnTo>
                    <a:pt x="282768" y="6667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950140" y="14425645"/>
              <a:ext cx="561424" cy="284307"/>
            </a:xfrm>
            <a:custGeom>
              <a:avLst/>
              <a:gdLst/>
              <a:ahLst/>
              <a:cxnLst/>
              <a:rect l="0" t="0" r="0" b="0"/>
              <a:pathLst>
                <a:path w="561424" h="284307">
                  <a:moveTo>
                    <a:pt x="130914" y="0"/>
                  </a:moveTo>
                  <a:lnTo>
                    <a:pt x="76190" y="29488"/>
                  </a:lnTo>
                  <a:lnTo>
                    <a:pt x="25821" y="81717"/>
                  </a:lnTo>
                  <a:lnTo>
                    <a:pt x="7178" y="118581"/>
                  </a:lnTo>
                  <a:lnTo>
                    <a:pt x="0" y="156433"/>
                  </a:lnTo>
                  <a:lnTo>
                    <a:pt x="2952" y="199656"/>
                  </a:lnTo>
                  <a:lnTo>
                    <a:pt x="13452" y="224798"/>
                  </a:lnTo>
                  <a:lnTo>
                    <a:pt x="41098" y="261842"/>
                  </a:lnTo>
                  <a:lnTo>
                    <a:pt x="65680" y="277897"/>
                  </a:lnTo>
                  <a:lnTo>
                    <a:pt x="103318" y="284306"/>
                  </a:lnTo>
                  <a:lnTo>
                    <a:pt x="127153" y="280136"/>
                  </a:lnTo>
                  <a:lnTo>
                    <a:pt x="155666" y="265836"/>
                  </a:lnTo>
                  <a:lnTo>
                    <a:pt x="169552" y="253148"/>
                  </a:lnTo>
                  <a:lnTo>
                    <a:pt x="195792" y="204713"/>
                  </a:lnTo>
                  <a:lnTo>
                    <a:pt x="205146" y="149176"/>
                  </a:lnTo>
                  <a:lnTo>
                    <a:pt x="204159" y="98994"/>
                  </a:lnTo>
                  <a:lnTo>
                    <a:pt x="202067" y="88318"/>
                  </a:lnTo>
                  <a:lnTo>
                    <a:pt x="198546" y="85453"/>
                  </a:lnTo>
                  <a:lnTo>
                    <a:pt x="194073" y="87794"/>
                  </a:lnTo>
                  <a:lnTo>
                    <a:pt x="188965" y="93608"/>
                  </a:lnTo>
                  <a:lnTo>
                    <a:pt x="181775" y="132263"/>
                  </a:lnTo>
                  <a:lnTo>
                    <a:pt x="181472" y="186125"/>
                  </a:lnTo>
                  <a:lnTo>
                    <a:pt x="189172" y="208154"/>
                  </a:lnTo>
                  <a:lnTo>
                    <a:pt x="231986" y="262588"/>
                  </a:lnTo>
                  <a:lnTo>
                    <a:pt x="256884" y="278117"/>
                  </a:lnTo>
                  <a:lnTo>
                    <a:pt x="270169" y="267261"/>
                  </a:lnTo>
                  <a:lnTo>
                    <a:pt x="304773" y="218349"/>
                  </a:lnTo>
                  <a:lnTo>
                    <a:pt x="320166" y="184895"/>
                  </a:lnTo>
                  <a:lnTo>
                    <a:pt x="333617" y="147711"/>
                  </a:lnTo>
                  <a:lnTo>
                    <a:pt x="353877" y="85847"/>
                  </a:lnTo>
                  <a:lnTo>
                    <a:pt x="359280" y="75302"/>
                  </a:lnTo>
                  <a:lnTo>
                    <a:pt x="362882" y="72524"/>
                  </a:lnTo>
                  <a:lnTo>
                    <a:pt x="366346" y="75986"/>
                  </a:lnTo>
                  <a:lnTo>
                    <a:pt x="373030" y="94008"/>
                  </a:lnTo>
                  <a:lnTo>
                    <a:pt x="379407" y="147820"/>
                  </a:lnTo>
                  <a:lnTo>
                    <a:pt x="386966" y="200496"/>
                  </a:lnTo>
                  <a:lnTo>
                    <a:pt x="388774" y="256925"/>
                  </a:lnTo>
                  <a:lnTo>
                    <a:pt x="386797" y="262700"/>
                  </a:lnTo>
                  <a:lnTo>
                    <a:pt x="383352" y="262297"/>
                  </a:lnTo>
                  <a:lnTo>
                    <a:pt x="373856" y="250511"/>
                  </a:lnTo>
                  <a:lnTo>
                    <a:pt x="362549" y="231102"/>
                  </a:lnTo>
                  <a:lnTo>
                    <a:pt x="354388" y="191189"/>
                  </a:lnTo>
                  <a:lnTo>
                    <a:pt x="351970" y="135545"/>
                  </a:lnTo>
                  <a:lnTo>
                    <a:pt x="365365" y="79568"/>
                  </a:lnTo>
                  <a:lnTo>
                    <a:pt x="372594" y="54142"/>
                  </a:lnTo>
                  <a:lnTo>
                    <a:pt x="390688" y="28669"/>
                  </a:lnTo>
                  <a:lnTo>
                    <a:pt x="402955" y="15923"/>
                  </a:lnTo>
                  <a:lnTo>
                    <a:pt x="416447" y="9552"/>
                  </a:lnTo>
                  <a:lnTo>
                    <a:pt x="445611" y="8142"/>
                  </a:lnTo>
                  <a:lnTo>
                    <a:pt x="467786" y="14603"/>
                  </a:lnTo>
                  <a:lnTo>
                    <a:pt x="476676" y="19302"/>
                  </a:lnTo>
                  <a:lnTo>
                    <a:pt x="492222" y="35862"/>
                  </a:lnTo>
                  <a:lnTo>
                    <a:pt x="505155" y="58458"/>
                  </a:lnTo>
                  <a:lnTo>
                    <a:pt x="522119" y="113436"/>
                  </a:lnTo>
                  <a:lnTo>
                    <a:pt x="535706" y="170634"/>
                  </a:lnTo>
                  <a:lnTo>
                    <a:pt x="543115" y="223349"/>
                  </a:lnTo>
                  <a:lnTo>
                    <a:pt x="561423" y="277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1551355" y="14477376"/>
              <a:ext cx="170679" cy="249440"/>
            </a:xfrm>
            <a:custGeom>
              <a:avLst/>
              <a:gdLst/>
              <a:ahLst/>
              <a:cxnLst/>
              <a:rect l="0" t="0" r="0" b="0"/>
              <a:pathLst>
                <a:path w="170679" h="249440">
                  <a:moveTo>
                    <a:pt x="161111" y="15237"/>
                  </a:moveTo>
                  <a:lnTo>
                    <a:pt x="135718" y="0"/>
                  </a:lnTo>
                  <a:lnTo>
                    <a:pt x="100574" y="1023"/>
                  </a:lnTo>
                  <a:lnTo>
                    <a:pt x="62986" y="13172"/>
                  </a:lnTo>
                  <a:lnTo>
                    <a:pt x="39194" y="32744"/>
                  </a:lnTo>
                  <a:lnTo>
                    <a:pt x="7210" y="92396"/>
                  </a:lnTo>
                  <a:lnTo>
                    <a:pt x="1109" y="104944"/>
                  </a:lnTo>
                  <a:lnTo>
                    <a:pt x="0" y="141562"/>
                  </a:lnTo>
                  <a:lnTo>
                    <a:pt x="7657" y="180868"/>
                  </a:lnTo>
                  <a:lnTo>
                    <a:pt x="35721" y="229253"/>
                  </a:lnTo>
                  <a:lnTo>
                    <a:pt x="42440" y="237638"/>
                  </a:lnTo>
                  <a:lnTo>
                    <a:pt x="69747" y="246954"/>
                  </a:lnTo>
                  <a:lnTo>
                    <a:pt x="87446" y="249439"/>
                  </a:lnTo>
                  <a:lnTo>
                    <a:pt x="102434" y="245781"/>
                  </a:lnTo>
                  <a:lnTo>
                    <a:pt x="127592" y="227543"/>
                  </a:lnTo>
                  <a:lnTo>
                    <a:pt x="149526" y="197551"/>
                  </a:lnTo>
                  <a:lnTo>
                    <a:pt x="162758" y="163389"/>
                  </a:lnTo>
                  <a:lnTo>
                    <a:pt x="163253" y="121258"/>
                  </a:lnTo>
                  <a:lnTo>
                    <a:pt x="162539" y="115682"/>
                  </a:lnTo>
                  <a:lnTo>
                    <a:pt x="162063" y="116215"/>
                  </a:lnTo>
                  <a:lnTo>
                    <a:pt x="162300" y="166407"/>
                  </a:lnTo>
                  <a:lnTo>
                    <a:pt x="170678" y="2257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1799863" y="14244107"/>
              <a:ext cx="381381" cy="508764"/>
            </a:xfrm>
            <a:custGeom>
              <a:avLst/>
              <a:gdLst/>
              <a:ahLst/>
              <a:cxnLst/>
              <a:rect l="0" t="0" r="0" b="0"/>
              <a:pathLst>
                <a:path w="381381" h="508764">
                  <a:moveTo>
                    <a:pt x="190042" y="315474"/>
                  </a:moveTo>
                  <a:lnTo>
                    <a:pt x="164649" y="279922"/>
                  </a:lnTo>
                  <a:lnTo>
                    <a:pt x="148665" y="269450"/>
                  </a:lnTo>
                  <a:lnTo>
                    <a:pt x="108228" y="257815"/>
                  </a:lnTo>
                  <a:lnTo>
                    <a:pt x="73248" y="258311"/>
                  </a:lnTo>
                  <a:lnTo>
                    <a:pt x="57967" y="261421"/>
                  </a:lnTo>
                  <a:lnTo>
                    <a:pt x="35319" y="276214"/>
                  </a:lnTo>
                  <a:lnTo>
                    <a:pt x="19230" y="296962"/>
                  </a:lnTo>
                  <a:lnTo>
                    <a:pt x="5259" y="332547"/>
                  </a:lnTo>
                  <a:lnTo>
                    <a:pt x="0" y="388334"/>
                  </a:lnTo>
                  <a:lnTo>
                    <a:pt x="4040" y="444904"/>
                  </a:lnTo>
                  <a:lnTo>
                    <a:pt x="17176" y="476775"/>
                  </a:lnTo>
                  <a:lnTo>
                    <a:pt x="31363" y="490981"/>
                  </a:lnTo>
                  <a:lnTo>
                    <a:pt x="60114" y="504955"/>
                  </a:lnTo>
                  <a:lnTo>
                    <a:pt x="71534" y="508763"/>
                  </a:lnTo>
                  <a:lnTo>
                    <a:pt x="98396" y="507324"/>
                  </a:lnTo>
                  <a:lnTo>
                    <a:pt x="124862" y="498535"/>
                  </a:lnTo>
                  <a:lnTo>
                    <a:pt x="152777" y="474596"/>
                  </a:lnTo>
                  <a:lnTo>
                    <a:pt x="171354" y="452808"/>
                  </a:lnTo>
                  <a:lnTo>
                    <a:pt x="181736" y="423282"/>
                  </a:lnTo>
                  <a:lnTo>
                    <a:pt x="193251" y="367968"/>
                  </a:lnTo>
                  <a:lnTo>
                    <a:pt x="202098" y="322859"/>
                  </a:lnTo>
                  <a:lnTo>
                    <a:pt x="206030" y="267379"/>
                  </a:lnTo>
                  <a:lnTo>
                    <a:pt x="207778" y="210123"/>
                  </a:lnTo>
                  <a:lnTo>
                    <a:pt x="208555" y="150659"/>
                  </a:lnTo>
                  <a:lnTo>
                    <a:pt x="208762" y="118433"/>
                  </a:lnTo>
                  <a:lnTo>
                    <a:pt x="206866" y="56759"/>
                  </a:lnTo>
                  <a:lnTo>
                    <a:pt x="197035" y="0"/>
                  </a:lnTo>
                  <a:lnTo>
                    <a:pt x="193982" y="48643"/>
                  </a:lnTo>
                  <a:lnTo>
                    <a:pt x="191210" y="103657"/>
                  </a:lnTo>
                  <a:lnTo>
                    <a:pt x="190561" y="156844"/>
                  </a:lnTo>
                  <a:lnTo>
                    <a:pt x="190273" y="214145"/>
                  </a:lnTo>
                  <a:lnTo>
                    <a:pt x="190145" y="260872"/>
                  </a:lnTo>
                  <a:lnTo>
                    <a:pt x="200230" y="323036"/>
                  </a:lnTo>
                  <a:lnTo>
                    <a:pt x="211604" y="376769"/>
                  </a:lnTo>
                  <a:lnTo>
                    <a:pt x="236943" y="426351"/>
                  </a:lnTo>
                  <a:lnTo>
                    <a:pt x="275960" y="473320"/>
                  </a:lnTo>
                  <a:lnTo>
                    <a:pt x="295196" y="485902"/>
                  </a:lnTo>
                  <a:lnTo>
                    <a:pt x="320044" y="489368"/>
                  </a:lnTo>
                  <a:lnTo>
                    <a:pt x="381380" y="487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2248211" y="14425645"/>
              <a:ext cx="28701" cy="214684"/>
            </a:xfrm>
            <a:custGeom>
              <a:avLst/>
              <a:gdLst/>
              <a:ahLst/>
              <a:cxnLst/>
              <a:rect l="0" t="0" r="0" b="0"/>
              <a:pathLst>
                <a:path w="28701" h="214684">
                  <a:moveTo>
                    <a:pt x="28700" y="124369"/>
                  </a:moveTo>
                  <a:lnTo>
                    <a:pt x="28700" y="169723"/>
                  </a:lnTo>
                  <a:lnTo>
                    <a:pt x="28700" y="214683"/>
                  </a:lnTo>
                  <a:lnTo>
                    <a:pt x="28700" y="155261"/>
                  </a:lnTo>
                  <a:lnTo>
                    <a:pt x="28700" y="119453"/>
                  </a:lnTo>
                  <a:lnTo>
                    <a:pt x="28700" y="79635"/>
                  </a:lnTo>
                  <a:lnTo>
                    <a:pt x="20196" y="3539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2378670" y="14474449"/>
              <a:ext cx="663590" cy="343438"/>
            </a:xfrm>
            <a:custGeom>
              <a:avLst/>
              <a:gdLst/>
              <a:ahLst/>
              <a:cxnLst/>
              <a:rect l="0" t="0" r="0" b="0"/>
              <a:pathLst>
                <a:path w="663590" h="343438">
                  <a:moveTo>
                    <a:pt x="185247" y="123399"/>
                  </a:moveTo>
                  <a:lnTo>
                    <a:pt x="195404" y="113241"/>
                  </a:lnTo>
                  <a:lnTo>
                    <a:pt x="180548" y="85578"/>
                  </a:lnTo>
                  <a:lnTo>
                    <a:pt x="166170" y="66296"/>
                  </a:lnTo>
                  <a:lnTo>
                    <a:pt x="151269" y="54504"/>
                  </a:lnTo>
                  <a:lnTo>
                    <a:pt x="120540" y="44236"/>
                  </a:lnTo>
                  <a:lnTo>
                    <a:pt x="92000" y="46050"/>
                  </a:lnTo>
                  <a:lnTo>
                    <a:pt x="78437" y="49510"/>
                  </a:lnTo>
                  <a:lnTo>
                    <a:pt x="60532" y="61860"/>
                  </a:lnTo>
                  <a:lnTo>
                    <a:pt x="17842" y="117144"/>
                  </a:lnTo>
                  <a:lnTo>
                    <a:pt x="1235" y="165510"/>
                  </a:lnTo>
                  <a:lnTo>
                    <a:pt x="0" y="187823"/>
                  </a:lnTo>
                  <a:lnTo>
                    <a:pt x="7868" y="233211"/>
                  </a:lnTo>
                  <a:lnTo>
                    <a:pt x="15971" y="242316"/>
                  </a:lnTo>
                  <a:lnTo>
                    <a:pt x="41982" y="255265"/>
                  </a:lnTo>
                  <a:lnTo>
                    <a:pt x="82326" y="263454"/>
                  </a:lnTo>
                  <a:lnTo>
                    <a:pt x="116130" y="260801"/>
                  </a:lnTo>
                  <a:lnTo>
                    <a:pt x="142127" y="239034"/>
                  </a:lnTo>
                  <a:lnTo>
                    <a:pt x="167145" y="206682"/>
                  </a:lnTo>
                  <a:lnTo>
                    <a:pt x="186143" y="159649"/>
                  </a:lnTo>
                  <a:lnTo>
                    <a:pt x="191181" y="128943"/>
                  </a:lnTo>
                  <a:lnTo>
                    <a:pt x="186238" y="176413"/>
                  </a:lnTo>
                  <a:lnTo>
                    <a:pt x="191357" y="197984"/>
                  </a:lnTo>
                  <a:lnTo>
                    <a:pt x="216478" y="254329"/>
                  </a:lnTo>
                  <a:lnTo>
                    <a:pt x="239959" y="282253"/>
                  </a:lnTo>
                  <a:lnTo>
                    <a:pt x="269445" y="244316"/>
                  </a:lnTo>
                  <a:lnTo>
                    <a:pt x="289213" y="210387"/>
                  </a:lnTo>
                  <a:lnTo>
                    <a:pt x="325351" y="150014"/>
                  </a:lnTo>
                  <a:lnTo>
                    <a:pt x="355734" y="96562"/>
                  </a:lnTo>
                  <a:lnTo>
                    <a:pt x="356306" y="92751"/>
                  </a:lnTo>
                  <a:lnTo>
                    <a:pt x="358814" y="93401"/>
                  </a:lnTo>
                  <a:lnTo>
                    <a:pt x="367269" y="102625"/>
                  </a:lnTo>
                  <a:lnTo>
                    <a:pt x="374744" y="161894"/>
                  </a:lnTo>
                  <a:lnTo>
                    <a:pt x="376220" y="217854"/>
                  </a:lnTo>
                  <a:lnTo>
                    <a:pt x="376536" y="274184"/>
                  </a:lnTo>
                  <a:lnTo>
                    <a:pt x="376563" y="267658"/>
                  </a:lnTo>
                  <a:lnTo>
                    <a:pt x="358602" y="216134"/>
                  </a:lnTo>
                  <a:lnTo>
                    <a:pt x="353894" y="163632"/>
                  </a:lnTo>
                  <a:lnTo>
                    <a:pt x="362066" y="117249"/>
                  </a:lnTo>
                  <a:lnTo>
                    <a:pt x="378795" y="63483"/>
                  </a:lnTo>
                  <a:lnTo>
                    <a:pt x="394220" y="43267"/>
                  </a:lnTo>
                  <a:lnTo>
                    <a:pt x="428610" y="7887"/>
                  </a:lnTo>
                  <a:lnTo>
                    <a:pt x="438906" y="2808"/>
                  </a:lnTo>
                  <a:lnTo>
                    <a:pt x="464518" y="0"/>
                  </a:lnTo>
                  <a:lnTo>
                    <a:pt x="476663" y="4992"/>
                  </a:lnTo>
                  <a:lnTo>
                    <a:pt x="498661" y="24710"/>
                  </a:lnTo>
                  <a:lnTo>
                    <a:pt x="513399" y="54026"/>
                  </a:lnTo>
                  <a:lnTo>
                    <a:pt x="531521" y="114657"/>
                  </a:lnTo>
                  <a:lnTo>
                    <a:pt x="546400" y="174152"/>
                  </a:lnTo>
                  <a:lnTo>
                    <a:pt x="565875" y="227952"/>
                  </a:lnTo>
                  <a:lnTo>
                    <a:pt x="585351" y="274444"/>
                  </a:lnTo>
                  <a:lnTo>
                    <a:pt x="608518" y="309648"/>
                  </a:lnTo>
                  <a:lnTo>
                    <a:pt x="629192" y="325940"/>
                  </a:lnTo>
                  <a:lnTo>
                    <a:pt x="663589" y="3434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2487382" y="1417690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3392080" y="14408278"/>
              <a:ext cx="272026" cy="696001"/>
            </a:xfrm>
            <a:custGeom>
              <a:avLst/>
              <a:gdLst/>
              <a:ahLst/>
              <a:cxnLst/>
              <a:rect l="0" t="0" r="0" b="0"/>
              <a:pathLst>
                <a:path w="272026" h="696001">
                  <a:moveTo>
                    <a:pt x="272025" y="141736"/>
                  </a:moveTo>
                  <a:lnTo>
                    <a:pt x="243679" y="102050"/>
                  </a:lnTo>
                  <a:lnTo>
                    <a:pt x="202025" y="48625"/>
                  </a:lnTo>
                  <a:lnTo>
                    <a:pt x="155734" y="12573"/>
                  </a:lnTo>
                  <a:lnTo>
                    <a:pt x="132112" y="0"/>
                  </a:lnTo>
                  <a:lnTo>
                    <a:pt x="82638" y="50396"/>
                  </a:lnTo>
                  <a:lnTo>
                    <a:pt x="50098" y="93598"/>
                  </a:lnTo>
                  <a:lnTo>
                    <a:pt x="13943" y="152940"/>
                  </a:lnTo>
                  <a:lnTo>
                    <a:pt x="0" y="192424"/>
                  </a:lnTo>
                  <a:lnTo>
                    <a:pt x="890" y="220602"/>
                  </a:lnTo>
                  <a:lnTo>
                    <a:pt x="11207" y="240920"/>
                  </a:lnTo>
                  <a:lnTo>
                    <a:pt x="28548" y="257037"/>
                  </a:lnTo>
                  <a:lnTo>
                    <a:pt x="53971" y="271287"/>
                  </a:lnTo>
                  <a:lnTo>
                    <a:pt x="88656" y="273368"/>
                  </a:lnTo>
                  <a:lnTo>
                    <a:pt x="125686" y="266144"/>
                  </a:lnTo>
                  <a:lnTo>
                    <a:pt x="156316" y="252303"/>
                  </a:lnTo>
                  <a:lnTo>
                    <a:pt x="175599" y="235522"/>
                  </a:lnTo>
                  <a:lnTo>
                    <a:pt x="206797" y="188607"/>
                  </a:lnTo>
                  <a:lnTo>
                    <a:pt x="219037" y="148772"/>
                  </a:lnTo>
                  <a:lnTo>
                    <a:pt x="223173" y="97221"/>
                  </a:lnTo>
                  <a:lnTo>
                    <a:pt x="223738" y="71636"/>
                  </a:lnTo>
                  <a:lnTo>
                    <a:pt x="221763" y="65240"/>
                  </a:lnTo>
                  <a:lnTo>
                    <a:pt x="218320" y="63102"/>
                  </a:lnTo>
                  <a:lnTo>
                    <a:pt x="213899" y="63801"/>
                  </a:lnTo>
                  <a:lnTo>
                    <a:pt x="209889" y="68520"/>
                  </a:lnTo>
                  <a:lnTo>
                    <a:pt x="202598" y="85100"/>
                  </a:lnTo>
                  <a:lnTo>
                    <a:pt x="196894" y="136965"/>
                  </a:lnTo>
                  <a:lnTo>
                    <a:pt x="198602" y="197762"/>
                  </a:lnTo>
                  <a:lnTo>
                    <a:pt x="204314" y="239982"/>
                  </a:lnTo>
                  <a:lnTo>
                    <a:pt x="213939" y="290635"/>
                  </a:lnTo>
                  <a:lnTo>
                    <a:pt x="222469" y="345038"/>
                  </a:lnTo>
                  <a:lnTo>
                    <a:pt x="228740" y="400044"/>
                  </a:lnTo>
                  <a:lnTo>
                    <a:pt x="231528" y="452838"/>
                  </a:lnTo>
                  <a:lnTo>
                    <a:pt x="232766" y="501813"/>
                  </a:lnTo>
                  <a:lnTo>
                    <a:pt x="232254" y="547319"/>
                  </a:lnTo>
                  <a:lnTo>
                    <a:pt x="228483" y="588805"/>
                  </a:lnTo>
                  <a:lnTo>
                    <a:pt x="211925" y="625667"/>
                  </a:lnTo>
                  <a:lnTo>
                    <a:pt x="187913" y="656579"/>
                  </a:lnTo>
                  <a:lnTo>
                    <a:pt x="163067" y="677402"/>
                  </a:lnTo>
                  <a:lnTo>
                    <a:pt x="115017" y="696000"/>
                  </a:lnTo>
                  <a:lnTo>
                    <a:pt x="95071" y="690890"/>
                  </a:lnTo>
                  <a:lnTo>
                    <a:pt x="34871" y="651571"/>
                  </a:lnTo>
                  <a:lnTo>
                    <a:pt x="4153" y="6296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3692805" y="14540447"/>
              <a:ext cx="209776" cy="302474"/>
            </a:xfrm>
            <a:custGeom>
              <a:avLst/>
              <a:gdLst/>
              <a:ahLst/>
              <a:cxnLst/>
              <a:rect l="0" t="0" r="0" b="0"/>
              <a:pathLst>
                <a:path w="209776" h="302474">
                  <a:moveTo>
                    <a:pt x="47835" y="0"/>
                  </a:moveTo>
                  <a:lnTo>
                    <a:pt x="39331" y="45354"/>
                  </a:lnTo>
                  <a:lnTo>
                    <a:pt x="32599" y="81258"/>
                  </a:lnTo>
                  <a:lnTo>
                    <a:pt x="27953" y="135326"/>
                  </a:lnTo>
                  <a:lnTo>
                    <a:pt x="30495" y="179200"/>
                  </a:lnTo>
                  <a:lnTo>
                    <a:pt x="44941" y="241481"/>
                  </a:lnTo>
                  <a:lnTo>
                    <a:pt x="60367" y="269962"/>
                  </a:lnTo>
                  <a:lnTo>
                    <a:pt x="83523" y="287579"/>
                  </a:lnTo>
                  <a:lnTo>
                    <a:pt x="123605" y="300639"/>
                  </a:lnTo>
                  <a:lnTo>
                    <a:pt x="136616" y="302473"/>
                  </a:lnTo>
                  <a:lnTo>
                    <a:pt x="168080" y="293171"/>
                  </a:lnTo>
                  <a:lnTo>
                    <a:pt x="185399" y="284739"/>
                  </a:lnTo>
                  <a:lnTo>
                    <a:pt x="196945" y="273802"/>
                  </a:lnTo>
                  <a:lnTo>
                    <a:pt x="209775" y="247476"/>
                  </a:lnTo>
                  <a:lnTo>
                    <a:pt x="206973" y="215224"/>
                  </a:lnTo>
                  <a:lnTo>
                    <a:pt x="184269" y="157787"/>
                  </a:lnTo>
                  <a:lnTo>
                    <a:pt x="142973" y="101522"/>
                  </a:lnTo>
                  <a:lnTo>
                    <a:pt x="87572" y="51195"/>
                  </a:lnTo>
                  <a:lnTo>
                    <a:pt x="60181" y="32320"/>
                  </a:lnTo>
                  <a:lnTo>
                    <a:pt x="0" y="95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3960678" y="14454345"/>
              <a:ext cx="181771" cy="374834"/>
            </a:xfrm>
            <a:custGeom>
              <a:avLst/>
              <a:gdLst/>
              <a:ahLst/>
              <a:cxnLst/>
              <a:rect l="0" t="0" r="0" b="0"/>
              <a:pathLst>
                <a:path w="181771" h="374834">
                  <a:moveTo>
                    <a:pt x="0" y="105236"/>
                  </a:moveTo>
                  <a:lnTo>
                    <a:pt x="19842" y="142086"/>
                  </a:lnTo>
                  <a:lnTo>
                    <a:pt x="48149" y="193897"/>
                  </a:lnTo>
                  <a:lnTo>
                    <a:pt x="83644" y="255977"/>
                  </a:lnTo>
                  <a:lnTo>
                    <a:pt x="106049" y="308870"/>
                  </a:lnTo>
                  <a:lnTo>
                    <a:pt x="142035" y="362642"/>
                  </a:lnTo>
                  <a:lnTo>
                    <a:pt x="148902" y="372508"/>
                  </a:lnTo>
                  <a:lnTo>
                    <a:pt x="155606" y="374833"/>
                  </a:lnTo>
                  <a:lnTo>
                    <a:pt x="162201" y="372132"/>
                  </a:lnTo>
                  <a:lnTo>
                    <a:pt x="168724" y="366080"/>
                  </a:lnTo>
                  <a:lnTo>
                    <a:pt x="170947" y="356730"/>
                  </a:lnTo>
                  <a:lnTo>
                    <a:pt x="164907" y="300700"/>
                  </a:lnTo>
                  <a:lnTo>
                    <a:pt x="163085" y="238688"/>
                  </a:lnTo>
                  <a:lnTo>
                    <a:pt x="157690" y="183280"/>
                  </a:lnTo>
                  <a:lnTo>
                    <a:pt x="159517" y="124816"/>
                  </a:lnTo>
                  <a:lnTo>
                    <a:pt x="161712" y="72179"/>
                  </a:lnTo>
                  <a:lnTo>
                    <a:pt x="167895" y="47670"/>
                  </a:lnTo>
                  <a:lnTo>
                    <a:pt x="177659" y="21920"/>
                  </a:lnTo>
                  <a:lnTo>
                    <a:pt x="1817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4199849" y="14492613"/>
              <a:ext cx="325274" cy="300516"/>
            </a:xfrm>
            <a:custGeom>
              <a:avLst/>
              <a:gdLst/>
              <a:ahLst/>
              <a:cxnLst/>
              <a:rect l="0" t="0" r="0" b="0"/>
              <a:pathLst>
                <a:path w="325274" h="300516">
                  <a:moveTo>
                    <a:pt x="0" y="133936"/>
                  </a:moveTo>
                  <a:lnTo>
                    <a:pt x="53858" y="116929"/>
                  </a:lnTo>
                  <a:lnTo>
                    <a:pt x="96495" y="103463"/>
                  </a:lnTo>
                  <a:lnTo>
                    <a:pt x="121731" y="90236"/>
                  </a:lnTo>
                  <a:lnTo>
                    <a:pt x="135367" y="77164"/>
                  </a:lnTo>
                  <a:lnTo>
                    <a:pt x="141267" y="64199"/>
                  </a:lnTo>
                  <a:lnTo>
                    <a:pt x="138824" y="56618"/>
                  </a:lnTo>
                  <a:lnTo>
                    <a:pt x="130816" y="52626"/>
                  </a:lnTo>
                  <a:lnTo>
                    <a:pt x="119100" y="51029"/>
                  </a:lnTo>
                  <a:lnTo>
                    <a:pt x="97579" y="54923"/>
                  </a:lnTo>
                  <a:lnTo>
                    <a:pt x="77384" y="64803"/>
                  </a:lnTo>
                  <a:lnTo>
                    <a:pt x="48086" y="90420"/>
                  </a:lnTo>
                  <a:lnTo>
                    <a:pt x="21334" y="129665"/>
                  </a:lnTo>
                  <a:lnTo>
                    <a:pt x="6794" y="168693"/>
                  </a:lnTo>
                  <a:lnTo>
                    <a:pt x="3020" y="194383"/>
                  </a:lnTo>
                  <a:lnTo>
                    <a:pt x="7011" y="214304"/>
                  </a:lnTo>
                  <a:lnTo>
                    <a:pt x="24046" y="240307"/>
                  </a:lnTo>
                  <a:lnTo>
                    <a:pt x="63450" y="277663"/>
                  </a:lnTo>
                  <a:lnTo>
                    <a:pt x="114941" y="296048"/>
                  </a:lnTo>
                  <a:lnTo>
                    <a:pt x="157009" y="298071"/>
                  </a:lnTo>
                  <a:lnTo>
                    <a:pt x="187773" y="257553"/>
                  </a:lnTo>
                  <a:lnTo>
                    <a:pt x="204906" y="225914"/>
                  </a:lnTo>
                  <a:lnTo>
                    <a:pt x="216327" y="191003"/>
                  </a:lnTo>
                  <a:lnTo>
                    <a:pt x="223942" y="153910"/>
                  </a:lnTo>
                  <a:lnTo>
                    <a:pt x="234529" y="94978"/>
                  </a:lnTo>
                  <a:lnTo>
                    <a:pt x="240328" y="86706"/>
                  </a:lnTo>
                  <a:lnTo>
                    <a:pt x="246321" y="86504"/>
                  </a:lnTo>
                  <a:lnTo>
                    <a:pt x="252442" y="89558"/>
                  </a:lnTo>
                  <a:lnTo>
                    <a:pt x="264912" y="101457"/>
                  </a:lnTo>
                  <a:lnTo>
                    <a:pt x="271871" y="123045"/>
                  </a:lnTo>
                  <a:lnTo>
                    <a:pt x="281418" y="175130"/>
                  </a:lnTo>
                  <a:lnTo>
                    <a:pt x="285902" y="232939"/>
                  </a:lnTo>
                  <a:lnTo>
                    <a:pt x="291939" y="294282"/>
                  </a:lnTo>
                  <a:lnTo>
                    <a:pt x="289232" y="299298"/>
                  </a:lnTo>
                  <a:lnTo>
                    <a:pt x="283175" y="300515"/>
                  </a:lnTo>
                  <a:lnTo>
                    <a:pt x="274885" y="299201"/>
                  </a:lnTo>
                  <a:lnTo>
                    <a:pt x="268295" y="294073"/>
                  </a:lnTo>
                  <a:lnTo>
                    <a:pt x="258139" y="277037"/>
                  </a:lnTo>
                  <a:lnTo>
                    <a:pt x="244021" y="231454"/>
                  </a:lnTo>
                  <a:lnTo>
                    <a:pt x="237295" y="173001"/>
                  </a:lnTo>
                  <a:lnTo>
                    <a:pt x="234718" y="120707"/>
                  </a:lnTo>
                  <a:lnTo>
                    <a:pt x="243370" y="70023"/>
                  </a:lnTo>
                  <a:lnTo>
                    <a:pt x="262384" y="39172"/>
                  </a:lnTo>
                  <a:lnTo>
                    <a:pt x="3252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4620790" y="14511746"/>
              <a:ext cx="287007" cy="306141"/>
            </a:xfrm>
            <a:custGeom>
              <a:avLst/>
              <a:gdLst/>
              <a:ahLst/>
              <a:cxnLst/>
              <a:rect l="0" t="0" r="0" b="0"/>
              <a:pathLst>
                <a:path w="287007" h="306141">
                  <a:moveTo>
                    <a:pt x="0" y="0"/>
                  </a:moveTo>
                  <a:lnTo>
                    <a:pt x="5670" y="62440"/>
                  </a:lnTo>
                  <a:lnTo>
                    <a:pt x="23648" y="110626"/>
                  </a:lnTo>
                  <a:lnTo>
                    <a:pt x="37085" y="138458"/>
                  </a:lnTo>
                  <a:lnTo>
                    <a:pt x="48546" y="196639"/>
                  </a:lnTo>
                  <a:lnTo>
                    <a:pt x="54778" y="247475"/>
                  </a:lnTo>
                  <a:lnTo>
                    <a:pt x="55173" y="271564"/>
                  </a:lnTo>
                  <a:lnTo>
                    <a:pt x="53790" y="273522"/>
                  </a:lnTo>
                  <a:lnTo>
                    <a:pt x="51805" y="271638"/>
                  </a:lnTo>
                  <a:lnTo>
                    <a:pt x="30378" y="216334"/>
                  </a:lnTo>
                  <a:lnTo>
                    <a:pt x="21355" y="155527"/>
                  </a:lnTo>
                  <a:lnTo>
                    <a:pt x="24871" y="113286"/>
                  </a:lnTo>
                  <a:lnTo>
                    <a:pt x="44283" y="60921"/>
                  </a:lnTo>
                  <a:lnTo>
                    <a:pt x="69814" y="24546"/>
                  </a:lnTo>
                  <a:lnTo>
                    <a:pt x="91973" y="7012"/>
                  </a:lnTo>
                  <a:lnTo>
                    <a:pt x="113160" y="637"/>
                  </a:lnTo>
                  <a:lnTo>
                    <a:pt x="135332" y="2409"/>
                  </a:lnTo>
                  <a:lnTo>
                    <a:pt x="162903" y="10283"/>
                  </a:lnTo>
                  <a:lnTo>
                    <a:pt x="184369" y="29375"/>
                  </a:lnTo>
                  <a:lnTo>
                    <a:pt x="226758" y="92568"/>
                  </a:lnTo>
                  <a:lnTo>
                    <a:pt x="239554" y="143520"/>
                  </a:lnTo>
                  <a:lnTo>
                    <a:pt x="246924" y="194529"/>
                  </a:lnTo>
                  <a:lnTo>
                    <a:pt x="256018" y="245551"/>
                  </a:lnTo>
                  <a:lnTo>
                    <a:pt x="266014" y="280628"/>
                  </a:lnTo>
                  <a:lnTo>
                    <a:pt x="287006" y="306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4955630" y="14492613"/>
              <a:ext cx="629127" cy="334841"/>
            </a:xfrm>
            <a:custGeom>
              <a:avLst/>
              <a:gdLst/>
              <a:ahLst/>
              <a:cxnLst/>
              <a:rect l="0" t="0" r="0" b="0"/>
              <a:pathLst>
                <a:path w="629127" h="334841">
                  <a:moveTo>
                    <a:pt x="0" y="0"/>
                  </a:moveTo>
                  <a:lnTo>
                    <a:pt x="7572" y="52032"/>
                  </a:lnTo>
                  <a:lnTo>
                    <a:pt x="14252" y="107364"/>
                  </a:lnTo>
                  <a:lnTo>
                    <a:pt x="19233" y="167938"/>
                  </a:lnTo>
                  <a:lnTo>
                    <a:pt x="25423" y="219482"/>
                  </a:lnTo>
                  <a:lnTo>
                    <a:pt x="29856" y="261565"/>
                  </a:lnTo>
                  <a:lnTo>
                    <a:pt x="38427" y="284202"/>
                  </a:lnTo>
                  <a:lnTo>
                    <a:pt x="39437" y="284074"/>
                  </a:lnTo>
                  <a:lnTo>
                    <a:pt x="30535" y="226238"/>
                  </a:lnTo>
                  <a:lnTo>
                    <a:pt x="23552" y="168782"/>
                  </a:lnTo>
                  <a:lnTo>
                    <a:pt x="28829" y="127372"/>
                  </a:lnTo>
                  <a:lnTo>
                    <a:pt x="43384" y="85101"/>
                  </a:lnTo>
                  <a:lnTo>
                    <a:pt x="55069" y="65814"/>
                  </a:lnTo>
                  <a:lnTo>
                    <a:pt x="67540" y="66199"/>
                  </a:lnTo>
                  <a:lnTo>
                    <a:pt x="104072" y="83633"/>
                  </a:lnTo>
                  <a:lnTo>
                    <a:pt x="141977" y="119149"/>
                  </a:lnTo>
                  <a:lnTo>
                    <a:pt x="173158" y="181922"/>
                  </a:lnTo>
                  <a:lnTo>
                    <a:pt x="192825" y="242982"/>
                  </a:lnTo>
                  <a:lnTo>
                    <a:pt x="193432" y="282464"/>
                  </a:lnTo>
                  <a:lnTo>
                    <a:pt x="190608" y="288230"/>
                  </a:lnTo>
                  <a:lnTo>
                    <a:pt x="186599" y="289948"/>
                  </a:lnTo>
                  <a:lnTo>
                    <a:pt x="181800" y="288968"/>
                  </a:lnTo>
                  <a:lnTo>
                    <a:pt x="178602" y="284061"/>
                  </a:lnTo>
                  <a:lnTo>
                    <a:pt x="167254" y="220785"/>
                  </a:lnTo>
                  <a:lnTo>
                    <a:pt x="170911" y="161525"/>
                  </a:lnTo>
                  <a:lnTo>
                    <a:pt x="177490" y="114473"/>
                  </a:lnTo>
                  <a:lnTo>
                    <a:pt x="198215" y="51373"/>
                  </a:lnTo>
                  <a:lnTo>
                    <a:pt x="208921" y="34880"/>
                  </a:lnTo>
                  <a:lnTo>
                    <a:pt x="223601" y="23297"/>
                  </a:lnTo>
                  <a:lnTo>
                    <a:pt x="231980" y="18721"/>
                  </a:lnTo>
                  <a:lnTo>
                    <a:pt x="252629" y="16470"/>
                  </a:lnTo>
                  <a:lnTo>
                    <a:pt x="264088" y="17358"/>
                  </a:lnTo>
                  <a:lnTo>
                    <a:pt x="273853" y="24327"/>
                  </a:lnTo>
                  <a:lnTo>
                    <a:pt x="307636" y="75669"/>
                  </a:lnTo>
                  <a:lnTo>
                    <a:pt x="316704" y="88714"/>
                  </a:lnTo>
                  <a:lnTo>
                    <a:pt x="329467" y="147702"/>
                  </a:lnTo>
                  <a:lnTo>
                    <a:pt x="333248" y="203803"/>
                  </a:lnTo>
                  <a:lnTo>
                    <a:pt x="339447" y="254085"/>
                  </a:lnTo>
                  <a:lnTo>
                    <a:pt x="348016" y="297566"/>
                  </a:lnTo>
                  <a:lnTo>
                    <a:pt x="354254" y="297234"/>
                  </a:lnTo>
                  <a:lnTo>
                    <a:pt x="372524" y="271355"/>
                  </a:lnTo>
                  <a:lnTo>
                    <a:pt x="396556" y="213157"/>
                  </a:lnTo>
                  <a:lnTo>
                    <a:pt x="408937" y="197380"/>
                  </a:lnTo>
                  <a:lnTo>
                    <a:pt x="459786" y="165017"/>
                  </a:lnTo>
                  <a:lnTo>
                    <a:pt x="509459" y="143026"/>
                  </a:lnTo>
                  <a:lnTo>
                    <a:pt x="565355" y="122699"/>
                  </a:lnTo>
                  <a:lnTo>
                    <a:pt x="611336" y="96708"/>
                  </a:lnTo>
                  <a:lnTo>
                    <a:pt x="626388" y="77705"/>
                  </a:lnTo>
                  <a:lnTo>
                    <a:pt x="629126" y="68811"/>
                  </a:lnTo>
                  <a:lnTo>
                    <a:pt x="628825" y="60756"/>
                  </a:lnTo>
                  <a:lnTo>
                    <a:pt x="626499" y="53260"/>
                  </a:lnTo>
                  <a:lnTo>
                    <a:pt x="612575" y="39261"/>
                  </a:lnTo>
                  <a:lnTo>
                    <a:pt x="602910" y="32551"/>
                  </a:lnTo>
                  <a:lnTo>
                    <a:pt x="575163" y="30767"/>
                  </a:lnTo>
                  <a:lnTo>
                    <a:pt x="526519" y="41713"/>
                  </a:lnTo>
                  <a:lnTo>
                    <a:pt x="481279" y="61258"/>
                  </a:lnTo>
                  <a:lnTo>
                    <a:pt x="457326" y="78249"/>
                  </a:lnTo>
                  <a:lnTo>
                    <a:pt x="424093" y="129674"/>
                  </a:lnTo>
                  <a:lnTo>
                    <a:pt x="415144" y="176609"/>
                  </a:lnTo>
                  <a:lnTo>
                    <a:pt x="418719" y="203924"/>
                  </a:lnTo>
                  <a:lnTo>
                    <a:pt x="435520" y="240066"/>
                  </a:lnTo>
                  <a:lnTo>
                    <a:pt x="460694" y="272036"/>
                  </a:lnTo>
                  <a:lnTo>
                    <a:pt x="481129" y="287793"/>
                  </a:lnTo>
                  <a:lnTo>
                    <a:pt x="534720" y="312398"/>
                  </a:lnTo>
                  <a:lnTo>
                    <a:pt x="593146" y="33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5673145" y="14498891"/>
              <a:ext cx="248739" cy="347696"/>
            </a:xfrm>
            <a:custGeom>
              <a:avLst/>
              <a:gdLst/>
              <a:ahLst/>
              <a:cxnLst/>
              <a:rect l="0" t="0" r="0" b="0"/>
              <a:pathLst>
                <a:path w="248739" h="347696">
                  <a:moveTo>
                    <a:pt x="0" y="41556"/>
                  </a:moveTo>
                  <a:lnTo>
                    <a:pt x="16338" y="96083"/>
                  </a:lnTo>
                  <a:lnTo>
                    <a:pt x="31710" y="139844"/>
                  </a:lnTo>
                  <a:lnTo>
                    <a:pt x="43056" y="197056"/>
                  </a:lnTo>
                  <a:lnTo>
                    <a:pt x="55591" y="250853"/>
                  </a:lnTo>
                  <a:lnTo>
                    <a:pt x="65809" y="279851"/>
                  </a:lnTo>
                  <a:lnTo>
                    <a:pt x="64069" y="284395"/>
                  </a:lnTo>
                  <a:lnTo>
                    <a:pt x="57595" y="282110"/>
                  </a:lnTo>
                  <a:lnTo>
                    <a:pt x="47963" y="275272"/>
                  </a:lnTo>
                  <a:lnTo>
                    <a:pt x="34427" y="253500"/>
                  </a:lnTo>
                  <a:lnTo>
                    <a:pt x="17075" y="196216"/>
                  </a:lnTo>
                  <a:lnTo>
                    <a:pt x="11791" y="149506"/>
                  </a:lnTo>
                  <a:lnTo>
                    <a:pt x="15304" y="91847"/>
                  </a:lnTo>
                  <a:lnTo>
                    <a:pt x="25935" y="60719"/>
                  </a:lnTo>
                  <a:lnTo>
                    <a:pt x="43416" y="36254"/>
                  </a:lnTo>
                  <a:lnTo>
                    <a:pt x="68902" y="14750"/>
                  </a:lnTo>
                  <a:lnTo>
                    <a:pt x="100780" y="3067"/>
                  </a:lnTo>
                  <a:lnTo>
                    <a:pt x="134081" y="0"/>
                  </a:lnTo>
                  <a:lnTo>
                    <a:pt x="163056" y="5725"/>
                  </a:lnTo>
                  <a:lnTo>
                    <a:pt x="173546" y="12355"/>
                  </a:lnTo>
                  <a:lnTo>
                    <a:pt x="188036" y="31057"/>
                  </a:lnTo>
                  <a:lnTo>
                    <a:pt x="206000" y="79836"/>
                  </a:lnTo>
                  <a:lnTo>
                    <a:pt x="215406" y="129433"/>
                  </a:lnTo>
                  <a:lnTo>
                    <a:pt x="224792" y="191511"/>
                  </a:lnTo>
                  <a:lnTo>
                    <a:pt x="234911" y="234805"/>
                  </a:lnTo>
                  <a:lnTo>
                    <a:pt x="238329" y="297050"/>
                  </a:lnTo>
                  <a:lnTo>
                    <a:pt x="248738" y="347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6055819" y="14291709"/>
              <a:ext cx="95669" cy="535745"/>
            </a:xfrm>
            <a:custGeom>
              <a:avLst/>
              <a:gdLst/>
              <a:ahLst/>
              <a:cxnLst/>
              <a:rect l="0" t="0" r="0" b="0"/>
              <a:pathLst>
                <a:path w="95669" h="535745">
                  <a:moveTo>
                    <a:pt x="0" y="0"/>
                  </a:moveTo>
                  <a:lnTo>
                    <a:pt x="7572" y="60537"/>
                  </a:lnTo>
                  <a:lnTo>
                    <a:pt x="9743" y="105565"/>
                  </a:lnTo>
                  <a:lnTo>
                    <a:pt x="14251" y="157467"/>
                  </a:lnTo>
                  <a:lnTo>
                    <a:pt x="19798" y="203920"/>
                  </a:lnTo>
                  <a:lnTo>
                    <a:pt x="26870" y="246890"/>
                  </a:lnTo>
                  <a:lnTo>
                    <a:pt x="37099" y="290791"/>
                  </a:lnTo>
                  <a:lnTo>
                    <a:pt x="49732" y="347181"/>
                  </a:lnTo>
                  <a:lnTo>
                    <a:pt x="59661" y="389576"/>
                  </a:lnTo>
                  <a:lnTo>
                    <a:pt x="77204" y="449915"/>
                  </a:lnTo>
                  <a:lnTo>
                    <a:pt x="90197" y="494721"/>
                  </a:lnTo>
                  <a:lnTo>
                    <a:pt x="95668" y="5357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5988851" y="14607415"/>
              <a:ext cx="210471" cy="19135"/>
            </a:xfrm>
            <a:custGeom>
              <a:avLst/>
              <a:gdLst/>
              <a:ahLst/>
              <a:cxnLst/>
              <a:rect l="0" t="0" r="0" b="0"/>
              <a:pathLst>
                <a:path w="210471" h="19135">
                  <a:moveTo>
                    <a:pt x="0" y="19134"/>
                  </a:moveTo>
                  <a:lnTo>
                    <a:pt x="53858" y="13466"/>
                  </a:lnTo>
                  <a:lnTo>
                    <a:pt x="96495" y="8976"/>
                  </a:lnTo>
                  <a:lnTo>
                    <a:pt x="152374" y="3990"/>
                  </a:lnTo>
                  <a:lnTo>
                    <a:pt x="2104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6515028" y="14538644"/>
              <a:ext cx="401808" cy="378474"/>
            </a:xfrm>
            <a:custGeom>
              <a:avLst/>
              <a:gdLst/>
              <a:ahLst/>
              <a:cxnLst/>
              <a:rect l="0" t="0" r="0" b="0"/>
              <a:pathLst>
                <a:path w="401808" h="378474">
                  <a:moveTo>
                    <a:pt x="0" y="1803"/>
                  </a:moveTo>
                  <a:lnTo>
                    <a:pt x="15236" y="62748"/>
                  </a:lnTo>
                  <a:lnTo>
                    <a:pt x="24712" y="126040"/>
                  </a:lnTo>
                  <a:lnTo>
                    <a:pt x="35551" y="188469"/>
                  </a:lnTo>
                  <a:lnTo>
                    <a:pt x="45849" y="237227"/>
                  </a:lnTo>
                  <a:lnTo>
                    <a:pt x="59766" y="294667"/>
                  </a:lnTo>
                  <a:lnTo>
                    <a:pt x="65546" y="356618"/>
                  </a:lnTo>
                  <a:lnTo>
                    <a:pt x="66336" y="378473"/>
                  </a:lnTo>
                  <a:lnTo>
                    <a:pt x="66547" y="378349"/>
                  </a:lnTo>
                  <a:lnTo>
                    <a:pt x="66688" y="374014"/>
                  </a:lnTo>
                  <a:lnTo>
                    <a:pt x="48952" y="322024"/>
                  </a:lnTo>
                  <a:lnTo>
                    <a:pt x="41434" y="274910"/>
                  </a:lnTo>
                  <a:lnTo>
                    <a:pt x="36371" y="220557"/>
                  </a:lnTo>
                  <a:lnTo>
                    <a:pt x="30973" y="164058"/>
                  </a:lnTo>
                  <a:lnTo>
                    <a:pt x="32209" y="109759"/>
                  </a:lnTo>
                  <a:lnTo>
                    <a:pt x="38764" y="78483"/>
                  </a:lnTo>
                  <a:lnTo>
                    <a:pt x="52307" y="53953"/>
                  </a:lnTo>
                  <a:lnTo>
                    <a:pt x="88017" y="22216"/>
                  </a:lnTo>
                  <a:lnTo>
                    <a:pt x="102260" y="18600"/>
                  </a:lnTo>
                  <a:lnTo>
                    <a:pt x="132259" y="23087"/>
                  </a:lnTo>
                  <a:lnTo>
                    <a:pt x="151970" y="35711"/>
                  </a:lnTo>
                  <a:lnTo>
                    <a:pt x="188521" y="90114"/>
                  </a:lnTo>
                  <a:lnTo>
                    <a:pt x="203967" y="140883"/>
                  </a:lnTo>
                  <a:lnTo>
                    <a:pt x="222335" y="200140"/>
                  </a:lnTo>
                  <a:lnTo>
                    <a:pt x="226373" y="234519"/>
                  </a:lnTo>
                  <a:lnTo>
                    <a:pt x="223198" y="239860"/>
                  </a:lnTo>
                  <a:lnTo>
                    <a:pt x="216830" y="237043"/>
                  </a:lnTo>
                  <a:lnTo>
                    <a:pt x="208332" y="228786"/>
                  </a:lnTo>
                  <a:lnTo>
                    <a:pt x="198890" y="208274"/>
                  </a:lnTo>
                  <a:lnTo>
                    <a:pt x="185757" y="146906"/>
                  </a:lnTo>
                  <a:lnTo>
                    <a:pt x="183542" y="117670"/>
                  </a:lnTo>
                  <a:lnTo>
                    <a:pt x="197531" y="66252"/>
                  </a:lnTo>
                  <a:lnTo>
                    <a:pt x="232030" y="20782"/>
                  </a:lnTo>
                  <a:lnTo>
                    <a:pt x="260801" y="4922"/>
                  </a:lnTo>
                  <a:lnTo>
                    <a:pt x="288114" y="0"/>
                  </a:lnTo>
                  <a:lnTo>
                    <a:pt x="307340" y="4899"/>
                  </a:lnTo>
                  <a:lnTo>
                    <a:pt x="320137" y="16997"/>
                  </a:lnTo>
                  <a:lnTo>
                    <a:pt x="351528" y="72099"/>
                  </a:lnTo>
                  <a:lnTo>
                    <a:pt x="366246" y="130609"/>
                  </a:lnTo>
                  <a:lnTo>
                    <a:pt x="378326" y="188308"/>
                  </a:lnTo>
                  <a:lnTo>
                    <a:pt x="383512" y="226668"/>
                  </a:lnTo>
                  <a:lnTo>
                    <a:pt x="401807" y="2888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6964670" y="14569147"/>
              <a:ext cx="287006" cy="334841"/>
            </a:xfrm>
            <a:custGeom>
              <a:avLst/>
              <a:gdLst/>
              <a:ahLst/>
              <a:cxnLst/>
              <a:rect l="0" t="0" r="0" b="0"/>
              <a:pathLst>
                <a:path w="287006" h="334841">
                  <a:moveTo>
                    <a:pt x="0" y="0"/>
                  </a:moveTo>
                  <a:lnTo>
                    <a:pt x="7637" y="63424"/>
                  </a:lnTo>
                  <a:lnTo>
                    <a:pt x="19382" y="125244"/>
                  </a:lnTo>
                  <a:lnTo>
                    <a:pt x="31609" y="175298"/>
                  </a:lnTo>
                  <a:lnTo>
                    <a:pt x="43812" y="208657"/>
                  </a:lnTo>
                  <a:lnTo>
                    <a:pt x="81753" y="261295"/>
                  </a:lnTo>
                  <a:lnTo>
                    <a:pt x="106781" y="277734"/>
                  </a:lnTo>
                  <a:lnTo>
                    <a:pt x="139472" y="284259"/>
                  </a:lnTo>
                  <a:lnTo>
                    <a:pt x="150383" y="280923"/>
                  </a:lnTo>
                  <a:lnTo>
                    <a:pt x="171009" y="265877"/>
                  </a:lnTo>
                  <a:lnTo>
                    <a:pt x="182303" y="236513"/>
                  </a:lnTo>
                  <a:lnTo>
                    <a:pt x="188660" y="183817"/>
                  </a:lnTo>
                  <a:lnTo>
                    <a:pt x="190808" y="123474"/>
                  </a:lnTo>
                  <a:lnTo>
                    <a:pt x="191233" y="81240"/>
                  </a:lnTo>
                  <a:lnTo>
                    <a:pt x="191324" y="139597"/>
                  </a:lnTo>
                  <a:lnTo>
                    <a:pt x="201491" y="182857"/>
                  </a:lnTo>
                  <a:lnTo>
                    <a:pt x="230547" y="235567"/>
                  </a:lnTo>
                  <a:lnTo>
                    <a:pt x="260696" y="286924"/>
                  </a:lnTo>
                  <a:lnTo>
                    <a:pt x="287005" y="334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305381" y="14568648"/>
              <a:ext cx="218868" cy="296578"/>
            </a:xfrm>
            <a:custGeom>
              <a:avLst/>
              <a:gdLst/>
              <a:ahLst/>
              <a:cxnLst/>
              <a:rect l="0" t="0" r="0" b="0"/>
              <a:pathLst>
                <a:path w="218868" h="296578">
                  <a:moveTo>
                    <a:pt x="108931" y="19633"/>
                  </a:moveTo>
                  <a:lnTo>
                    <a:pt x="66293" y="972"/>
                  </a:lnTo>
                  <a:lnTo>
                    <a:pt x="44272" y="0"/>
                  </a:lnTo>
                  <a:lnTo>
                    <a:pt x="23856" y="8781"/>
                  </a:lnTo>
                  <a:lnTo>
                    <a:pt x="13947" y="15587"/>
                  </a:lnTo>
                  <a:lnTo>
                    <a:pt x="7341" y="25439"/>
                  </a:lnTo>
                  <a:lnTo>
                    <a:pt x="0" y="50560"/>
                  </a:lnTo>
                  <a:lnTo>
                    <a:pt x="2407" y="73772"/>
                  </a:lnTo>
                  <a:lnTo>
                    <a:pt x="6026" y="84426"/>
                  </a:lnTo>
                  <a:lnTo>
                    <a:pt x="18550" y="99100"/>
                  </a:lnTo>
                  <a:lnTo>
                    <a:pt x="36872" y="109164"/>
                  </a:lnTo>
                  <a:lnTo>
                    <a:pt x="83437" y="127120"/>
                  </a:lnTo>
                  <a:lnTo>
                    <a:pt x="106104" y="138626"/>
                  </a:lnTo>
                  <a:lnTo>
                    <a:pt x="160298" y="157054"/>
                  </a:lnTo>
                  <a:lnTo>
                    <a:pt x="183492" y="169646"/>
                  </a:lnTo>
                  <a:lnTo>
                    <a:pt x="213582" y="198844"/>
                  </a:lnTo>
                  <a:lnTo>
                    <a:pt x="218028" y="208201"/>
                  </a:lnTo>
                  <a:lnTo>
                    <a:pt x="218867" y="216565"/>
                  </a:lnTo>
                  <a:lnTo>
                    <a:pt x="214129" y="232591"/>
                  </a:lnTo>
                  <a:lnTo>
                    <a:pt x="204938" y="250343"/>
                  </a:lnTo>
                  <a:lnTo>
                    <a:pt x="172574" y="278265"/>
                  </a:lnTo>
                  <a:lnTo>
                    <a:pt x="124245" y="296577"/>
                  </a:lnTo>
                  <a:lnTo>
                    <a:pt x="93768" y="296497"/>
                  </a:lnTo>
                  <a:lnTo>
                    <a:pt x="61211" y="287335"/>
                  </a:lnTo>
                  <a:lnTo>
                    <a:pt x="41963" y="277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7615216" y="14349110"/>
              <a:ext cx="74842" cy="545312"/>
            </a:xfrm>
            <a:custGeom>
              <a:avLst/>
              <a:gdLst/>
              <a:ahLst/>
              <a:cxnLst/>
              <a:rect l="0" t="0" r="0" b="0"/>
              <a:pathLst>
                <a:path w="74842" h="545312">
                  <a:moveTo>
                    <a:pt x="0" y="0"/>
                  </a:moveTo>
                  <a:lnTo>
                    <a:pt x="10158" y="10157"/>
                  </a:lnTo>
                  <a:lnTo>
                    <a:pt x="16474" y="67261"/>
                  </a:lnTo>
                  <a:lnTo>
                    <a:pt x="23425" y="126110"/>
                  </a:lnTo>
                  <a:lnTo>
                    <a:pt x="32217" y="182285"/>
                  </a:lnTo>
                  <a:lnTo>
                    <a:pt x="36475" y="239325"/>
                  </a:lnTo>
                  <a:lnTo>
                    <a:pt x="52972" y="296617"/>
                  </a:lnTo>
                  <a:lnTo>
                    <a:pt x="60748" y="340529"/>
                  </a:lnTo>
                  <a:lnTo>
                    <a:pt x="67959" y="401722"/>
                  </a:lnTo>
                  <a:lnTo>
                    <a:pt x="74841" y="460491"/>
                  </a:lnTo>
                  <a:lnTo>
                    <a:pt x="73477" y="520256"/>
                  </a:lnTo>
                  <a:lnTo>
                    <a:pt x="66968" y="545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7538681" y="14607415"/>
              <a:ext cx="210472" cy="47835"/>
            </a:xfrm>
            <a:custGeom>
              <a:avLst/>
              <a:gdLst/>
              <a:ahLst/>
              <a:cxnLst/>
              <a:rect l="0" t="0" r="0" b="0"/>
              <a:pathLst>
                <a:path w="210472" h="47835">
                  <a:moveTo>
                    <a:pt x="0" y="47834"/>
                  </a:moveTo>
                  <a:lnTo>
                    <a:pt x="62441" y="29855"/>
                  </a:lnTo>
                  <a:lnTo>
                    <a:pt x="124775" y="16173"/>
                  </a:lnTo>
                  <a:lnTo>
                    <a:pt x="185302" y="2865"/>
                  </a:lnTo>
                  <a:lnTo>
                    <a:pt x="2104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8142709" y="14262630"/>
              <a:ext cx="228290" cy="737027"/>
            </a:xfrm>
            <a:custGeom>
              <a:avLst/>
              <a:gdLst/>
              <a:ahLst/>
              <a:cxnLst/>
              <a:rect l="0" t="0" r="0" b="0"/>
              <a:pathLst>
                <a:path w="228290" h="737027">
                  <a:moveTo>
                    <a:pt x="228289" y="48212"/>
                  </a:moveTo>
                  <a:lnTo>
                    <a:pt x="218131" y="27897"/>
                  </a:lnTo>
                  <a:lnTo>
                    <a:pt x="184798" y="12255"/>
                  </a:lnTo>
                  <a:lnTo>
                    <a:pt x="123277" y="0"/>
                  </a:lnTo>
                  <a:lnTo>
                    <a:pt x="93389" y="2336"/>
                  </a:lnTo>
                  <a:lnTo>
                    <a:pt x="69476" y="10461"/>
                  </a:lnTo>
                  <a:lnTo>
                    <a:pt x="48218" y="32497"/>
                  </a:lnTo>
                  <a:lnTo>
                    <a:pt x="13666" y="88455"/>
                  </a:lnTo>
                  <a:lnTo>
                    <a:pt x="3123" y="137734"/>
                  </a:lnTo>
                  <a:lnTo>
                    <a:pt x="0" y="192729"/>
                  </a:lnTo>
                  <a:lnTo>
                    <a:pt x="4938" y="241771"/>
                  </a:lnTo>
                  <a:lnTo>
                    <a:pt x="14219" y="295813"/>
                  </a:lnTo>
                  <a:lnTo>
                    <a:pt x="25431" y="344633"/>
                  </a:lnTo>
                  <a:lnTo>
                    <a:pt x="40335" y="388300"/>
                  </a:lnTo>
                  <a:lnTo>
                    <a:pt x="60985" y="451575"/>
                  </a:lnTo>
                  <a:lnTo>
                    <a:pt x="76671" y="511779"/>
                  </a:lnTo>
                  <a:lnTo>
                    <a:pt x="97618" y="571782"/>
                  </a:lnTo>
                  <a:lnTo>
                    <a:pt x="118352" y="632082"/>
                  </a:lnTo>
                  <a:lnTo>
                    <a:pt x="128392" y="682546"/>
                  </a:lnTo>
                  <a:lnTo>
                    <a:pt x="132620" y="7370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8045725" y="14645622"/>
              <a:ext cx="462491" cy="261605"/>
            </a:xfrm>
            <a:custGeom>
              <a:avLst/>
              <a:gdLst/>
              <a:ahLst/>
              <a:cxnLst/>
              <a:rect l="0" t="0" r="0" b="0"/>
              <a:pathLst>
                <a:path w="462491" h="261605">
                  <a:moveTo>
                    <a:pt x="0" y="86162"/>
                  </a:moveTo>
                  <a:lnTo>
                    <a:pt x="48188" y="80493"/>
                  </a:lnTo>
                  <a:lnTo>
                    <a:pt x="86337" y="76004"/>
                  </a:lnTo>
                  <a:lnTo>
                    <a:pt x="122400" y="65573"/>
                  </a:lnTo>
                  <a:lnTo>
                    <a:pt x="157071" y="51175"/>
                  </a:lnTo>
                  <a:lnTo>
                    <a:pt x="216501" y="20653"/>
                  </a:lnTo>
                  <a:lnTo>
                    <a:pt x="253545" y="0"/>
                  </a:lnTo>
                  <a:lnTo>
                    <a:pt x="262572" y="1083"/>
                  </a:lnTo>
                  <a:lnTo>
                    <a:pt x="266465" y="9246"/>
                  </a:lnTo>
                  <a:lnTo>
                    <a:pt x="262515" y="60574"/>
                  </a:lnTo>
                  <a:lnTo>
                    <a:pt x="259137" y="111658"/>
                  </a:lnTo>
                  <a:lnTo>
                    <a:pt x="260678" y="152063"/>
                  </a:lnTo>
                  <a:lnTo>
                    <a:pt x="274716" y="200295"/>
                  </a:lnTo>
                  <a:lnTo>
                    <a:pt x="290048" y="225115"/>
                  </a:lnTo>
                  <a:lnTo>
                    <a:pt x="307492" y="241106"/>
                  </a:lnTo>
                  <a:lnTo>
                    <a:pt x="338075" y="256085"/>
                  </a:lnTo>
                  <a:lnTo>
                    <a:pt x="362852" y="261604"/>
                  </a:lnTo>
                  <a:lnTo>
                    <a:pt x="416397" y="256485"/>
                  </a:lnTo>
                  <a:lnTo>
                    <a:pt x="427478" y="253922"/>
                  </a:lnTo>
                  <a:lnTo>
                    <a:pt x="435929" y="247963"/>
                  </a:lnTo>
                  <a:lnTo>
                    <a:pt x="448154" y="230003"/>
                  </a:lnTo>
                  <a:lnTo>
                    <a:pt x="461012" y="201064"/>
                  </a:lnTo>
                  <a:lnTo>
                    <a:pt x="462490" y="179040"/>
                  </a:lnTo>
                  <a:lnTo>
                    <a:pt x="461396" y="167214"/>
                  </a:lnTo>
                  <a:lnTo>
                    <a:pt x="431216" y="105598"/>
                  </a:lnTo>
                  <a:lnTo>
                    <a:pt x="406151" y="69952"/>
                  </a:lnTo>
                  <a:lnTo>
                    <a:pt x="346658" y="24657"/>
                  </a:lnTo>
                  <a:lnTo>
                    <a:pt x="301072" y="6021"/>
                  </a:lnTo>
                  <a:lnTo>
                    <a:pt x="267872" y="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8552768" y="14435211"/>
              <a:ext cx="66969" cy="535745"/>
            </a:xfrm>
            <a:custGeom>
              <a:avLst/>
              <a:gdLst/>
              <a:ahLst/>
              <a:cxnLst/>
              <a:rect l="0" t="0" r="0" b="0"/>
              <a:pathLst>
                <a:path w="66969" h="535745">
                  <a:moveTo>
                    <a:pt x="0" y="0"/>
                  </a:moveTo>
                  <a:lnTo>
                    <a:pt x="7638" y="58977"/>
                  </a:lnTo>
                  <a:lnTo>
                    <a:pt x="17381" y="114206"/>
                  </a:lnTo>
                  <a:lnTo>
                    <a:pt x="31134" y="165767"/>
                  </a:lnTo>
                  <a:lnTo>
                    <a:pt x="36154" y="222029"/>
                  </a:lnTo>
                  <a:lnTo>
                    <a:pt x="37641" y="285352"/>
                  </a:lnTo>
                  <a:lnTo>
                    <a:pt x="37989" y="329145"/>
                  </a:lnTo>
                  <a:lnTo>
                    <a:pt x="38185" y="385476"/>
                  </a:lnTo>
                  <a:lnTo>
                    <a:pt x="43322" y="435827"/>
                  </a:lnTo>
                  <a:lnTo>
                    <a:pt x="54581" y="491755"/>
                  </a:lnTo>
                  <a:lnTo>
                    <a:pt x="66968" y="5357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8658004" y="14339543"/>
              <a:ext cx="76535" cy="593146"/>
            </a:xfrm>
            <a:custGeom>
              <a:avLst/>
              <a:gdLst/>
              <a:ahLst/>
              <a:cxnLst/>
              <a:rect l="0" t="0" r="0" b="0"/>
              <a:pathLst>
                <a:path w="76535" h="593146">
                  <a:moveTo>
                    <a:pt x="0" y="0"/>
                  </a:moveTo>
                  <a:lnTo>
                    <a:pt x="20787" y="56849"/>
                  </a:lnTo>
                  <a:lnTo>
                    <a:pt x="34499" y="116269"/>
                  </a:lnTo>
                  <a:lnTo>
                    <a:pt x="39986" y="174409"/>
                  </a:lnTo>
                  <a:lnTo>
                    <a:pt x="44346" y="223144"/>
                  </a:lnTo>
                  <a:lnTo>
                    <a:pt x="46284" y="269607"/>
                  </a:lnTo>
                  <a:lnTo>
                    <a:pt x="47145" y="317895"/>
                  </a:lnTo>
                  <a:lnTo>
                    <a:pt x="48590" y="365576"/>
                  </a:lnTo>
                  <a:lnTo>
                    <a:pt x="56444" y="427214"/>
                  </a:lnTo>
                  <a:lnTo>
                    <a:pt x="69636" y="480674"/>
                  </a:lnTo>
                  <a:lnTo>
                    <a:pt x="74490" y="534308"/>
                  </a:lnTo>
                  <a:lnTo>
                    <a:pt x="76534" y="5931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8830207" y="14672231"/>
              <a:ext cx="170263" cy="274783"/>
            </a:xfrm>
            <a:custGeom>
              <a:avLst/>
              <a:gdLst/>
              <a:ahLst/>
              <a:cxnLst/>
              <a:rect l="0" t="0" r="0" b="0"/>
              <a:pathLst>
                <a:path w="170263" h="274783">
                  <a:moveTo>
                    <a:pt x="0" y="2152"/>
                  </a:moveTo>
                  <a:lnTo>
                    <a:pt x="0" y="59001"/>
                  </a:lnTo>
                  <a:lnTo>
                    <a:pt x="2835" y="112751"/>
                  </a:lnTo>
                  <a:lnTo>
                    <a:pt x="8238" y="164548"/>
                  </a:lnTo>
                  <a:lnTo>
                    <a:pt x="19331" y="200151"/>
                  </a:lnTo>
                  <a:lnTo>
                    <a:pt x="41160" y="235975"/>
                  </a:lnTo>
                  <a:lnTo>
                    <a:pt x="72903" y="263359"/>
                  </a:lnTo>
                  <a:lnTo>
                    <a:pt x="99724" y="272376"/>
                  </a:lnTo>
                  <a:lnTo>
                    <a:pt x="114317" y="274782"/>
                  </a:lnTo>
                  <a:lnTo>
                    <a:pt x="127234" y="268943"/>
                  </a:lnTo>
                  <a:lnTo>
                    <a:pt x="150091" y="242615"/>
                  </a:lnTo>
                  <a:lnTo>
                    <a:pt x="162375" y="211779"/>
                  </a:lnTo>
                  <a:lnTo>
                    <a:pt x="170262" y="153757"/>
                  </a:lnTo>
                  <a:lnTo>
                    <a:pt x="166550" y="109196"/>
                  </a:lnTo>
                  <a:lnTo>
                    <a:pt x="143481" y="57254"/>
                  </a:lnTo>
                  <a:lnTo>
                    <a:pt x="119875" y="21786"/>
                  </a:lnTo>
                  <a:lnTo>
                    <a:pt x="100403" y="8045"/>
                  </a:lnTo>
                  <a:lnTo>
                    <a:pt x="89258" y="2891"/>
                  </a:lnTo>
                  <a:lnTo>
                    <a:pt x="62702" y="0"/>
                  </a:lnTo>
                  <a:lnTo>
                    <a:pt x="48178" y="718"/>
                  </a:lnTo>
                  <a:lnTo>
                    <a:pt x="37434" y="5448"/>
                  </a:lnTo>
                  <a:lnTo>
                    <a:pt x="22661" y="22042"/>
                  </a:lnTo>
                  <a:lnTo>
                    <a:pt x="0" y="59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9031111" y="14607415"/>
              <a:ext cx="389081" cy="359004"/>
            </a:xfrm>
            <a:custGeom>
              <a:avLst/>
              <a:gdLst/>
              <a:ahLst/>
              <a:cxnLst/>
              <a:rect l="0" t="0" r="0" b="0"/>
              <a:pathLst>
                <a:path w="389081" h="359004">
                  <a:moveTo>
                    <a:pt x="0" y="95668"/>
                  </a:moveTo>
                  <a:lnTo>
                    <a:pt x="20814" y="151468"/>
                  </a:lnTo>
                  <a:lnTo>
                    <a:pt x="30511" y="197003"/>
                  </a:lnTo>
                  <a:lnTo>
                    <a:pt x="38095" y="260220"/>
                  </a:lnTo>
                  <a:lnTo>
                    <a:pt x="53925" y="301037"/>
                  </a:lnTo>
                  <a:lnTo>
                    <a:pt x="91392" y="348224"/>
                  </a:lnTo>
                  <a:lnTo>
                    <a:pt x="110421" y="356733"/>
                  </a:lnTo>
                  <a:lnTo>
                    <a:pt x="121448" y="359003"/>
                  </a:lnTo>
                  <a:lnTo>
                    <a:pt x="145039" y="353019"/>
                  </a:lnTo>
                  <a:lnTo>
                    <a:pt x="157283" y="346960"/>
                  </a:lnTo>
                  <a:lnTo>
                    <a:pt x="176556" y="326054"/>
                  </a:lnTo>
                  <a:lnTo>
                    <a:pt x="191145" y="297982"/>
                  </a:lnTo>
                  <a:lnTo>
                    <a:pt x="204272" y="247385"/>
                  </a:lnTo>
                  <a:lnTo>
                    <a:pt x="208634" y="207826"/>
                  </a:lnTo>
                  <a:lnTo>
                    <a:pt x="209245" y="207645"/>
                  </a:lnTo>
                  <a:lnTo>
                    <a:pt x="220386" y="258218"/>
                  </a:lnTo>
                  <a:lnTo>
                    <a:pt x="242109" y="300444"/>
                  </a:lnTo>
                  <a:lnTo>
                    <a:pt x="268742" y="328074"/>
                  </a:lnTo>
                  <a:lnTo>
                    <a:pt x="301909" y="349726"/>
                  </a:lnTo>
                  <a:lnTo>
                    <a:pt x="329062" y="351730"/>
                  </a:lnTo>
                  <a:lnTo>
                    <a:pt x="343743" y="349289"/>
                  </a:lnTo>
                  <a:lnTo>
                    <a:pt x="355657" y="341284"/>
                  </a:lnTo>
                  <a:lnTo>
                    <a:pt x="374564" y="315381"/>
                  </a:lnTo>
                  <a:lnTo>
                    <a:pt x="387003" y="275098"/>
                  </a:lnTo>
                  <a:lnTo>
                    <a:pt x="389080" y="213630"/>
                  </a:lnTo>
                  <a:lnTo>
                    <a:pt x="375596" y="156604"/>
                  </a:lnTo>
                  <a:lnTo>
                    <a:pt x="345842" y="97626"/>
                  </a:lnTo>
                  <a:lnTo>
                    <a:pt x="314099" y="50110"/>
                  </a:lnTo>
                  <a:lnTo>
                    <a:pt x="281450" y="19808"/>
                  </a:lnTo>
                  <a:lnTo>
                    <a:pt x="260088" y="8802"/>
                  </a:lnTo>
                  <a:lnTo>
                    <a:pt x="2296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9624255" y="14856153"/>
              <a:ext cx="19135" cy="19135"/>
            </a:xfrm>
            <a:custGeom>
              <a:avLst/>
              <a:gdLst/>
              <a:ahLst/>
              <a:cxnLst/>
              <a:rect l="0" t="0" r="0" b="0"/>
              <a:pathLst>
                <a:path w="19135" h="19135">
                  <a:moveTo>
                    <a:pt x="19134" y="1913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172203" y="15365210"/>
            <a:ext cx="4769874" cy="946700"/>
            <a:chOff x="172203" y="15365210"/>
            <a:chExt cx="4769874" cy="946700"/>
          </a:xfrm>
        </p:grpSpPr>
        <p:sp>
          <p:nvSpPr>
            <p:cNvPr id="292" name="Freeform 291"/>
            <p:cNvSpPr/>
            <p:nvPr/>
          </p:nvSpPr>
          <p:spPr>
            <a:xfrm>
              <a:off x="172203" y="15472570"/>
              <a:ext cx="363541" cy="411376"/>
            </a:xfrm>
            <a:custGeom>
              <a:avLst/>
              <a:gdLst/>
              <a:ahLst/>
              <a:cxnLst/>
              <a:rect l="0" t="0" r="0" b="0"/>
              <a:pathLst>
                <a:path w="363541" h="411376">
                  <a:moveTo>
                    <a:pt x="0" y="0"/>
                  </a:moveTo>
                  <a:lnTo>
                    <a:pt x="55787" y="63424"/>
                  </a:lnTo>
                  <a:lnTo>
                    <a:pt x="105861" y="122409"/>
                  </a:lnTo>
                  <a:lnTo>
                    <a:pt x="161461" y="180083"/>
                  </a:lnTo>
                  <a:lnTo>
                    <a:pt x="223624" y="236083"/>
                  </a:lnTo>
                  <a:lnTo>
                    <a:pt x="269053" y="282665"/>
                  </a:lnTo>
                  <a:lnTo>
                    <a:pt x="303655" y="333200"/>
                  </a:lnTo>
                  <a:lnTo>
                    <a:pt x="348568" y="390765"/>
                  </a:lnTo>
                  <a:lnTo>
                    <a:pt x="363540" y="4113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248738" y="15472570"/>
              <a:ext cx="239172" cy="325274"/>
            </a:xfrm>
            <a:custGeom>
              <a:avLst/>
              <a:gdLst/>
              <a:ahLst/>
              <a:cxnLst/>
              <a:rect l="0" t="0" r="0" b="0"/>
              <a:pathLst>
                <a:path w="239172" h="325274">
                  <a:moveTo>
                    <a:pt x="239171" y="0"/>
                  </a:moveTo>
                  <a:lnTo>
                    <a:pt x="210943" y="31613"/>
                  </a:lnTo>
                  <a:lnTo>
                    <a:pt x="158406" y="70783"/>
                  </a:lnTo>
                  <a:lnTo>
                    <a:pt x="105728" y="128690"/>
                  </a:lnTo>
                  <a:lnTo>
                    <a:pt x="66523" y="181396"/>
                  </a:lnTo>
                  <a:lnTo>
                    <a:pt x="28573" y="241892"/>
                  </a:lnTo>
                  <a:lnTo>
                    <a:pt x="9411" y="276473"/>
                  </a:lnTo>
                  <a:lnTo>
                    <a:pt x="0" y="3252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264115" y="15405602"/>
              <a:ext cx="195095" cy="424660"/>
            </a:xfrm>
            <a:custGeom>
              <a:avLst/>
              <a:gdLst/>
              <a:ahLst/>
              <a:cxnLst/>
              <a:rect l="0" t="0" r="0" b="0"/>
              <a:pathLst>
                <a:path w="195095" h="424660">
                  <a:moveTo>
                    <a:pt x="51591" y="0"/>
                  </a:moveTo>
                  <a:lnTo>
                    <a:pt x="51591" y="50274"/>
                  </a:lnTo>
                  <a:lnTo>
                    <a:pt x="54425" y="104457"/>
                  </a:lnTo>
                  <a:lnTo>
                    <a:pt x="59828" y="156105"/>
                  </a:lnTo>
                  <a:lnTo>
                    <a:pt x="63401" y="195875"/>
                  </a:lnTo>
                  <a:lnTo>
                    <a:pt x="67470" y="242252"/>
                  </a:lnTo>
                  <a:lnTo>
                    <a:pt x="69760" y="303155"/>
                  </a:lnTo>
                  <a:lnTo>
                    <a:pt x="70439" y="354270"/>
                  </a:lnTo>
                  <a:lnTo>
                    <a:pt x="70668" y="410173"/>
                  </a:lnTo>
                  <a:lnTo>
                    <a:pt x="70687" y="423329"/>
                  </a:lnTo>
                  <a:lnTo>
                    <a:pt x="63258" y="424659"/>
                  </a:lnTo>
                  <a:lnTo>
                    <a:pt x="35162" y="406296"/>
                  </a:lnTo>
                  <a:lnTo>
                    <a:pt x="2905" y="364280"/>
                  </a:lnTo>
                  <a:lnTo>
                    <a:pt x="0" y="353403"/>
                  </a:lnTo>
                  <a:lnTo>
                    <a:pt x="1252" y="345090"/>
                  </a:lnTo>
                  <a:lnTo>
                    <a:pt x="5276" y="338485"/>
                  </a:lnTo>
                  <a:lnTo>
                    <a:pt x="21085" y="328310"/>
                  </a:lnTo>
                  <a:lnTo>
                    <a:pt x="70958" y="313117"/>
                  </a:lnTo>
                  <a:lnTo>
                    <a:pt x="131991" y="305392"/>
                  </a:lnTo>
                  <a:lnTo>
                    <a:pt x="195094" y="2870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676577" y="15365210"/>
              <a:ext cx="385344" cy="490035"/>
            </a:xfrm>
            <a:custGeom>
              <a:avLst/>
              <a:gdLst/>
              <a:ahLst/>
              <a:cxnLst/>
              <a:rect l="0" t="0" r="0" b="0"/>
              <a:pathLst>
                <a:path w="385344" h="490035">
                  <a:moveTo>
                    <a:pt x="385343" y="49959"/>
                  </a:moveTo>
                  <a:lnTo>
                    <a:pt x="327430" y="10510"/>
                  </a:lnTo>
                  <a:lnTo>
                    <a:pt x="294054" y="537"/>
                  </a:lnTo>
                  <a:lnTo>
                    <a:pt x="245382" y="0"/>
                  </a:lnTo>
                  <a:lnTo>
                    <a:pt x="188958" y="10406"/>
                  </a:lnTo>
                  <a:lnTo>
                    <a:pt x="148692" y="28082"/>
                  </a:lnTo>
                  <a:lnTo>
                    <a:pt x="103573" y="62493"/>
                  </a:lnTo>
                  <a:lnTo>
                    <a:pt x="59732" y="116271"/>
                  </a:lnTo>
                  <a:lnTo>
                    <a:pt x="31860" y="166810"/>
                  </a:lnTo>
                  <a:lnTo>
                    <a:pt x="11200" y="215446"/>
                  </a:lnTo>
                  <a:lnTo>
                    <a:pt x="0" y="265645"/>
                  </a:lnTo>
                  <a:lnTo>
                    <a:pt x="3532" y="324571"/>
                  </a:lnTo>
                  <a:lnTo>
                    <a:pt x="18633" y="374512"/>
                  </a:lnTo>
                  <a:lnTo>
                    <a:pt x="43895" y="410451"/>
                  </a:lnTo>
                  <a:lnTo>
                    <a:pt x="95654" y="451165"/>
                  </a:lnTo>
                  <a:lnTo>
                    <a:pt x="151429" y="479757"/>
                  </a:lnTo>
                  <a:lnTo>
                    <a:pt x="202919" y="488005"/>
                  </a:lnTo>
                  <a:lnTo>
                    <a:pt x="255294" y="489633"/>
                  </a:lnTo>
                  <a:lnTo>
                    <a:pt x="270541" y="490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1081054" y="15376901"/>
              <a:ext cx="287007" cy="574013"/>
            </a:xfrm>
            <a:custGeom>
              <a:avLst/>
              <a:gdLst/>
              <a:ahLst/>
              <a:cxnLst/>
              <a:rect l="0" t="0" r="0" b="0"/>
              <a:pathLst>
                <a:path w="287007" h="574013">
                  <a:moveTo>
                    <a:pt x="0" y="0"/>
                  </a:moveTo>
                  <a:lnTo>
                    <a:pt x="0" y="62441"/>
                  </a:lnTo>
                  <a:lnTo>
                    <a:pt x="0" y="124774"/>
                  </a:lnTo>
                  <a:lnTo>
                    <a:pt x="7638" y="186731"/>
                  </a:lnTo>
                  <a:lnTo>
                    <a:pt x="16318" y="244894"/>
                  </a:lnTo>
                  <a:lnTo>
                    <a:pt x="22489" y="298407"/>
                  </a:lnTo>
                  <a:lnTo>
                    <a:pt x="31609" y="346286"/>
                  </a:lnTo>
                  <a:lnTo>
                    <a:pt x="43027" y="409098"/>
                  </a:lnTo>
                  <a:lnTo>
                    <a:pt x="46410" y="465266"/>
                  </a:lnTo>
                  <a:lnTo>
                    <a:pt x="47647" y="528707"/>
                  </a:lnTo>
                  <a:lnTo>
                    <a:pt x="47810" y="469359"/>
                  </a:lnTo>
                  <a:lnTo>
                    <a:pt x="48893" y="406608"/>
                  </a:lnTo>
                  <a:lnTo>
                    <a:pt x="55471" y="352562"/>
                  </a:lnTo>
                  <a:lnTo>
                    <a:pt x="64152" y="299343"/>
                  </a:lnTo>
                  <a:lnTo>
                    <a:pt x="75582" y="261961"/>
                  </a:lnTo>
                  <a:lnTo>
                    <a:pt x="89930" y="240796"/>
                  </a:lnTo>
                  <a:lnTo>
                    <a:pt x="121016" y="216030"/>
                  </a:lnTo>
                  <a:lnTo>
                    <a:pt x="133826" y="213114"/>
                  </a:lnTo>
                  <a:lnTo>
                    <a:pt x="162234" y="215544"/>
                  </a:lnTo>
                  <a:lnTo>
                    <a:pt x="184072" y="223711"/>
                  </a:lnTo>
                  <a:lnTo>
                    <a:pt x="204053" y="238679"/>
                  </a:lnTo>
                  <a:lnTo>
                    <a:pt x="240931" y="280836"/>
                  </a:lnTo>
                  <a:lnTo>
                    <a:pt x="267905" y="334251"/>
                  </a:lnTo>
                  <a:lnTo>
                    <a:pt x="278516" y="360090"/>
                  </a:lnTo>
                  <a:lnTo>
                    <a:pt x="285329" y="419827"/>
                  </a:lnTo>
                  <a:lnTo>
                    <a:pt x="286509" y="475177"/>
                  </a:lnTo>
                  <a:lnTo>
                    <a:pt x="286859" y="525239"/>
                  </a:lnTo>
                  <a:lnTo>
                    <a:pt x="287006" y="574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1383366" y="15656320"/>
              <a:ext cx="319535" cy="243583"/>
            </a:xfrm>
            <a:custGeom>
              <a:avLst/>
              <a:gdLst/>
              <a:ahLst/>
              <a:cxnLst/>
              <a:rect l="0" t="0" r="0" b="0"/>
              <a:pathLst>
                <a:path w="319535" h="243583">
                  <a:moveTo>
                    <a:pt x="147330" y="112822"/>
                  </a:moveTo>
                  <a:lnTo>
                    <a:pt x="127488" y="73138"/>
                  </a:lnTo>
                  <a:lnTo>
                    <a:pt x="98118" y="21839"/>
                  </a:lnTo>
                  <a:lnTo>
                    <a:pt x="85822" y="9647"/>
                  </a:lnTo>
                  <a:lnTo>
                    <a:pt x="74435" y="2583"/>
                  </a:lnTo>
                  <a:lnTo>
                    <a:pt x="64718" y="0"/>
                  </a:lnTo>
                  <a:lnTo>
                    <a:pt x="56114" y="403"/>
                  </a:lnTo>
                  <a:lnTo>
                    <a:pt x="40885" y="6520"/>
                  </a:lnTo>
                  <a:lnTo>
                    <a:pt x="27030" y="16324"/>
                  </a:lnTo>
                  <a:lnTo>
                    <a:pt x="16620" y="30604"/>
                  </a:lnTo>
                  <a:lnTo>
                    <a:pt x="8450" y="50769"/>
                  </a:lnTo>
                  <a:lnTo>
                    <a:pt x="0" y="99042"/>
                  </a:lnTo>
                  <a:lnTo>
                    <a:pt x="3284" y="155747"/>
                  </a:lnTo>
                  <a:lnTo>
                    <a:pt x="8192" y="182922"/>
                  </a:lnTo>
                  <a:lnTo>
                    <a:pt x="27089" y="216151"/>
                  </a:lnTo>
                  <a:lnTo>
                    <a:pt x="46764" y="230676"/>
                  </a:lnTo>
                  <a:lnTo>
                    <a:pt x="70745" y="239610"/>
                  </a:lnTo>
                  <a:lnTo>
                    <a:pt x="99119" y="243582"/>
                  </a:lnTo>
                  <a:lnTo>
                    <a:pt x="109875" y="241452"/>
                  </a:lnTo>
                  <a:lnTo>
                    <a:pt x="118108" y="236843"/>
                  </a:lnTo>
                  <a:lnTo>
                    <a:pt x="130091" y="223217"/>
                  </a:lnTo>
                  <a:lnTo>
                    <a:pt x="146444" y="185652"/>
                  </a:lnTo>
                  <a:lnTo>
                    <a:pt x="153800" y="138653"/>
                  </a:lnTo>
                  <a:lnTo>
                    <a:pt x="154832" y="117287"/>
                  </a:lnTo>
                  <a:lnTo>
                    <a:pt x="157647" y="109421"/>
                  </a:lnTo>
                  <a:lnTo>
                    <a:pt x="161649" y="110554"/>
                  </a:lnTo>
                  <a:lnTo>
                    <a:pt x="166443" y="117689"/>
                  </a:lnTo>
                  <a:lnTo>
                    <a:pt x="180437" y="177373"/>
                  </a:lnTo>
                  <a:lnTo>
                    <a:pt x="192871" y="209542"/>
                  </a:lnTo>
                  <a:lnTo>
                    <a:pt x="212570" y="238013"/>
                  </a:lnTo>
                  <a:lnTo>
                    <a:pt x="223776" y="218605"/>
                  </a:lnTo>
                  <a:lnTo>
                    <a:pt x="235499" y="176966"/>
                  </a:lnTo>
                  <a:lnTo>
                    <a:pt x="247566" y="120507"/>
                  </a:lnTo>
                  <a:lnTo>
                    <a:pt x="263808" y="71946"/>
                  </a:lnTo>
                  <a:lnTo>
                    <a:pt x="269627" y="66438"/>
                  </a:lnTo>
                  <a:lnTo>
                    <a:pt x="274570" y="68079"/>
                  </a:lnTo>
                  <a:lnTo>
                    <a:pt x="282896" y="84078"/>
                  </a:lnTo>
                  <a:lnTo>
                    <a:pt x="297966" y="143168"/>
                  </a:lnTo>
                  <a:lnTo>
                    <a:pt x="314644" y="197989"/>
                  </a:lnTo>
                  <a:lnTo>
                    <a:pt x="319534" y="2371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1655065" y="15635206"/>
              <a:ext cx="162638" cy="47836"/>
            </a:xfrm>
            <a:custGeom>
              <a:avLst/>
              <a:gdLst/>
              <a:ahLst/>
              <a:cxnLst/>
              <a:rect l="0" t="0" r="0" b="0"/>
              <a:pathLst>
                <a:path w="162638" h="47836">
                  <a:moveTo>
                    <a:pt x="0" y="47835"/>
                  </a:moveTo>
                  <a:lnTo>
                    <a:pt x="50787" y="32598"/>
                  </a:lnTo>
                  <a:lnTo>
                    <a:pt x="107764" y="18046"/>
                  </a:lnTo>
                  <a:lnTo>
                    <a:pt x="1626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1855969" y="15434302"/>
              <a:ext cx="86103" cy="487911"/>
            </a:xfrm>
            <a:custGeom>
              <a:avLst/>
              <a:gdLst/>
              <a:ahLst/>
              <a:cxnLst/>
              <a:rect l="0" t="0" r="0" b="0"/>
              <a:pathLst>
                <a:path w="86103" h="487911">
                  <a:moveTo>
                    <a:pt x="0" y="0"/>
                  </a:moveTo>
                  <a:lnTo>
                    <a:pt x="6575" y="56851"/>
                  </a:lnTo>
                  <a:lnTo>
                    <a:pt x="11870" y="105309"/>
                  </a:lnTo>
                  <a:lnTo>
                    <a:pt x="24409" y="152039"/>
                  </a:lnTo>
                  <a:lnTo>
                    <a:pt x="32108" y="196195"/>
                  </a:lnTo>
                  <a:lnTo>
                    <a:pt x="36593" y="240268"/>
                  </a:lnTo>
                  <a:lnTo>
                    <a:pt x="42130" y="291745"/>
                  </a:lnTo>
                  <a:lnTo>
                    <a:pt x="51223" y="354197"/>
                  </a:lnTo>
                  <a:lnTo>
                    <a:pt x="60650" y="406363"/>
                  </a:lnTo>
                  <a:lnTo>
                    <a:pt x="81280" y="459284"/>
                  </a:lnTo>
                  <a:lnTo>
                    <a:pt x="86102" y="487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1808135" y="15721308"/>
              <a:ext cx="200905" cy="19135"/>
            </a:xfrm>
            <a:custGeom>
              <a:avLst/>
              <a:gdLst/>
              <a:ahLst/>
              <a:cxnLst/>
              <a:rect l="0" t="0" r="0" b="0"/>
              <a:pathLst>
                <a:path w="200905" h="19135">
                  <a:moveTo>
                    <a:pt x="0" y="19134"/>
                  </a:moveTo>
                  <a:lnTo>
                    <a:pt x="45354" y="16300"/>
                  </a:lnTo>
                  <a:lnTo>
                    <a:pt x="81259" y="14055"/>
                  </a:lnTo>
                  <a:lnTo>
                    <a:pt x="135327" y="8727"/>
                  </a:lnTo>
                  <a:lnTo>
                    <a:pt x="181474" y="2586"/>
                  </a:lnTo>
                  <a:lnTo>
                    <a:pt x="2009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2020378" y="15648565"/>
              <a:ext cx="400037" cy="317504"/>
            </a:xfrm>
            <a:custGeom>
              <a:avLst/>
              <a:gdLst/>
              <a:ahLst/>
              <a:cxnLst/>
              <a:rect l="0" t="0" r="0" b="0"/>
              <a:pathLst>
                <a:path w="400037" h="317504">
                  <a:moveTo>
                    <a:pt x="17362" y="139711"/>
                  </a:moveTo>
                  <a:lnTo>
                    <a:pt x="47834" y="139711"/>
                  </a:lnTo>
                  <a:lnTo>
                    <a:pt x="88306" y="125538"/>
                  </a:lnTo>
                  <a:lnTo>
                    <a:pt x="130742" y="101523"/>
                  </a:lnTo>
                  <a:lnTo>
                    <a:pt x="156689" y="73134"/>
                  </a:lnTo>
                  <a:lnTo>
                    <a:pt x="162333" y="59184"/>
                  </a:lnTo>
                  <a:lnTo>
                    <a:pt x="162935" y="32347"/>
                  </a:lnTo>
                  <a:lnTo>
                    <a:pt x="157993" y="21363"/>
                  </a:lnTo>
                  <a:lnTo>
                    <a:pt x="141163" y="3492"/>
                  </a:lnTo>
                  <a:lnTo>
                    <a:pt x="130723" y="0"/>
                  </a:lnTo>
                  <a:lnTo>
                    <a:pt x="107783" y="1791"/>
                  </a:lnTo>
                  <a:lnTo>
                    <a:pt x="89084" y="9673"/>
                  </a:lnTo>
                  <a:lnTo>
                    <a:pt x="49600" y="42213"/>
                  </a:lnTo>
                  <a:lnTo>
                    <a:pt x="18410" y="77281"/>
                  </a:lnTo>
                  <a:lnTo>
                    <a:pt x="7198" y="102044"/>
                  </a:lnTo>
                  <a:lnTo>
                    <a:pt x="0" y="152586"/>
                  </a:lnTo>
                  <a:lnTo>
                    <a:pt x="4685" y="175196"/>
                  </a:lnTo>
                  <a:lnTo>
                    <a:pt x="33094" y="237533"/>
                  </a:lnTo>
                  <a:lnTo>
                    <a:pt x="88751" y="283707"/>
                  </a:lnTo>
                  <a:lnTo>
                    <a:pt x="116412" y="294063"/>
                  </a:lnTo>
                  <a:lnTo>
                    <a:pt x="143234" y="296540"/>
                  </a:lnTo>
                  <a:lnTo>
                    <a:pt x="162241" y="290555"/>
                  </a:lnTo>
                  <a:lnTo>
                    <a:pt x="183445" y="243957"/>
                  </a:lnTo>
                  <a:lnTo>
                    <a:pt x="195052" y="209209"/>
                  </a:lnTo>
                  <a:lnTo>
                    <a:pt x="208105" y="173287"/>
                  </a:lnTo>
                  <a:lnTo>
                    <a:pt x="222121" y="136584"/>
                  </a:lnTo>
                  <a:lnTo>
                    <a:pt x="247617" y="78794"/>
                  </a:lnTo>
                  <a:lnTo>
                    <a:pt x="255904" y="69336"/>
                  </a:lnTo>
                  <a:lnTo>
                    <a:pt x="262492" y="67281"/>
                  </a:lnTo>
                  <a:lnTo>
                    <a:pt x="267946" y="72292"/>
                  </a:lnTo>
                  <a:lnTo>
                    <a:pt x="276842" y="94866"/>
                  </a:lnTo>
                  <a:lnTo>
                    <a:pt x="278064" y="147112"/>
                  </a:lnTo>
                  <a:lnTo>
                    <a:pt x="283502" y="204676"/>
                  </a:lnTo>
                  <a:lnTo>
                    <a:pt x="295049" y="267465"/>
                  </a:lnTo>
                  <a:lnTo>
                    <a:pt x="301606" y="312327"/>
                  </a:lnTo>
                  <a:lnTo>
                    <a:pt x="299338" y="317503"/>
                  </a:lnTo>
                  <a:lnTo>
                    <a:pt x="294636" y="316705"/>
                  </a:lnTo>
                  <a:lnTo>
                    <a:pt x="288313" y="311919"/>
                  </a:lnTo>
                  <a:lnTo>
                    <a:pt x="278453" y="295263"/>
                  </a:lnTo>
                  <a:lnTo>
                    <a:pt x="263461" y="239767"/>
                  </a:lnTo>
                  <a:lnTo>
                    <a:pt x="258586" y="191089"/>
                  </a:lnTo>
                  <a:lnTo>
                    <a:pt x="258002" y="134663"/>
                  </a:lnTo>
                  <a:lnTo>
                    <a:pt x="261792" y="108412"/>
                  </a:lnTo>
                  <a:lnTo>
                    <a:pt x="290217" y="59572"/>
                  </a:lnTo>
                  <a:lnTo>
                    <a:pt x="327222" y="25022"/>
                  </a:lnTo>
                  <a:lnTo>
                    <a:pt x="340863" y="20732"/>
                  </a:lnTo>
                  <a:lnTo>
                    <a:pt x="400036" y="249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2611751" y="15635206"/>
              <a:ext cx="149438" cy="351907"/>
            </a:xfrm>
            <a:custGeom>
              <a:avLst/>
              <a:gdLst/>
              <a:ahLst/>
              <a:cxnLst/>
              <a:rect l="0" t="0" r="0" b="0"/>
              <a:pathLst>
                <a:path w="149438" h="351907">
                  <a:moveTo>
                    <a:pt x="47834" y="0"/>
                  </a:moveTo>
                  <a:lnTo>
                    <a:pt x="19449" y="57704"/>
                  </a:lnTo>
                  <a:lnTo>
                    <a:pt x="5762" y="109223"/>
                  </a:lnTo>
                  <a:lnTo>
                    <a:pt x="1707" y="159921"/>
                  </a:lnTo>
                  <a:lnTo>
                    <a:pt x="3340" y="216398"/>
                  </a:lnTo>
                  <a:lnTo>
                    <a:pt x="10556" y="266793"/>
                  </a:lnTo>
                  <a:lnTo>
                    <a:pt x="13416" y="283098"/>
                  </a:lnTo>
                  <a:lnTo>
                    <a:pt x="30765" y="312552"/>
                  </a:lnTo>
                  <a:lnTo>
                    <a:pt x="64745" y="344536"/>
                  </a:lnTo>
                  <a:lnTo>
                    <a:pt x="75053" y="350870"/>
                  </a:lnTo>
                  <a:lnTo>
                    <a:pt x="84051" y="351906"/>
                  </a:lnTo>
                  <a:lnTo>
                    <a:pt x="92175" y="349407"/>
                  </a:lnTo>
                  <a:lnTo>
                    <a:pt x="107935" y="337062"/>
                  </a:lnTo>
                  <a:lnTo>
                    <a:pt x="125569" y="317403"/>
                  </a:lnTo>
                  <a:lnTo>
                    <a:pt x="135532" y="294492"/>
                  </a:lnTo>
                  <a:lnTo>
                    <a:pt x="149028" y="231456"/>
                  </a:lnTo>
                  <a:lnTo>
                    <a:pt x="149437" y="168474"/>
                  </a:lnTo>
                  <a:lnTo>
                    <a:pt x="139592" y="122201"/>
                  </a:lnTo>
                  <a:lnTo>
                    <a:pt x="117219" y="77997"/>
                  </a:lnTo>
                  <a:lnTo>
                    <a:pt x="96388" y="60885"/>
                  </a:lnTo>
                  <a:lnTo>
                    <a:pt x="83393" y="53346"/>
                  </a:lnTo>
                  <a:lnTo>
                    <a:pt x="57614" y="47804"/>
                  </a:lnTo>
                  <a:lnTo>
                    <a:pt x="24866" y="50661"/>
                  </a:lnTo>
                  <a:lnTo>
                    <a:pt x="0" y="57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2881286" y="15524959"/>
              <a:ext cx="208809" cy="579024"/>
            </a:xfrm>
            <a:custGeom>
              <a:avLst/>
              <a:gdLst/>
              <a:ahLst/>
              <a:cxnLst/>
              <a:rect l="0" t="0" r="0" b="0"/>
              <a:pathLst>
                <a:path w="208809" h="579024">
                  <a:moveTo>
                    <a:pt x="208808" y="110247"/>
                  </a:moveTo>
                  <a:lnTo>
                    <a:pt x="179490" y="60117"/>
                  </a:lnTo>
                  <a:lnTo>
                    <a:pt x="155384" y="28440"/>
                  </a:lnTo>
                  <a:lnTo>
                    <a:pt x="134041" y="10818"/>
                  </a:lnTo>
                  <a:lnTo>
                    <a:pt x="108256" y="2277"/>
                  </a:lnTo>
                  <a:lnTo>
                    <a:pt x="93939" y="0"/>
                  </a:lnTo>
                  <a:lnTo>
                    <a:pt x="66693" y="5973"/>
                  </a:lnTo>
                  <a:lnTo>
                    <a:pt x="43599" y="19258"/>
                  </a:lnTo>
                  <a:lnTo>
                    <a:pt x="29792" y="35791"/>
                  </a:lnTo>
                  <a:lnTo>
                    <a:pt x="10964" y="73186"/>
                  </a:lnTo>
                  <a:lnTo>
                    <a:pt x="2078" y="117928"/>
                  </a:lnTo>
                  <a:lnTo>
                    <a:pt x="0" y="160432"/>
                  </a:lnTo>
                  <a:lnTo>
                    <a:pt x="1202" y="208023"/>
                  </a:lnTo>
                  <a:lnTo>
                    <a:pt x="13831" y="270675"/>
                  </a:lnTo>
                  <a:lnTo>
                    <a:pt x="32101" y="329631"/>
                  </a:lnTo>
                  <a:lnTo>
                    <a:pt x="56175" y="389618"/>
                  </a:lnTo>
                  <a:lnTo>
                    <a:pt x="70460" y="436024"/>
                  </a:lnTo>
                  <a:lnTo>
                    <a:pt x="95533" y="489646"/>
                  </a:lnTo>
                  <a:lnTo>
                    <a:pt x="116236" y="538220"/>
                  </a:lnTo>
                  <a:lnTo>
                    <a:pt x="122706" y="579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2822222" y="15836110"/>
              <a:ext cx="267873" cy="1"/>
            </a:xfrm>
            <a:custGeom>
              <a:avLst/>
              <a:gdLst/>
              <a:ahLst/>
              <a:cxnLst/>
              <a:rect l="0" t="0" r="0" b="0"/>
              <a:pathLst>
                <a:path w="267873" h="1">
                  <a:moveTo>
                    <a:pt x="0" y="0"/>
                  </a:moveTo>
                  <a:lnTo>
                    <a:pt x="58634" y="0"/>
                  </a:lnTo>
                  <a:lnTo>
                    <a:pt x="105783" y="0"/>
                  </a:lnTo>
                  <a:lnTo>
                    <a:pt x="161145" y="0"/>
                  </a:lnTo>
                  <a:lnTo>
                    <a:pt x="221318" y="0"/>
                  </a:lnTo>
                  <a:lnTo>
                    <a:pt x="2678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3424933" y="15539538"/>
              <a:ext cx="57403" cy="516611"/>
            </a:xfrm>
            <a:custGeom>
              <a:avLst/>
              <a:gdLst/>
              <a:ahLst/>
              <a:cxnLst/>
              <a:rect l="0" t="0" r="0" b="0"/>
              <a:pathLst>
                <a:path w="57403" h="516611">
                  <a:moveTo>
                    <a:pt x="0" y="0"/>
                  </a:moveTo>
                  <a:lnTo>
                    <a:pt x="1064" y="47952"/>
                  </a:lnTo>
                  <a:lnTo>
                    <a:pt x="6575" y="111058"/>
                  </a:lnTo>
                  <a:lnTo>
                    <a:pt x="9744" y="171093"/>
                  </a:lnTo>
                  <a:lnTo>
                    <a:pt x="16942" y="232465"/>
                  </a:lnTo>
                  <a:lnTo>
                    <a:pt x="22766" y="282962"/>
                  </a:lnTo>
                  <a:lnTo>
                    <a:pt x="31733" y="334460"/>
                  </a:lnTo>
                  <a:lnTo>
                    <a:pt x="40678" y="383569"/>
                  </a:lnTo>
                  <a:lnTo>
                    <a:pt x="46777" y="446010"/>
                  </a:lnTo>
                  <a:lnTo>
                    <a:pt x="54988" y="501089"/>
                  </a:lnTo>
                  <a:lnTo>
                    <a:pt x="57402" y="516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3329265" y="15415945"/>
              <a:ext cx="411376" cy="659338"/>
            </a:xfrm>
            <a:custGeom>
              <a:avLst/>
              <a:gdLst/>
              <a:ahLst/>
              <a:cxnLst/>
              <a:rect l="0" t="0" r="0" b="0"/>
              <a:pathLst>
                <a:path w="411376" h="659338">
                  <a:moveTo>
                    <a:pt x="0" y="152293"/>
                  </a:moveTo>
                  <a:lnTo>
                    <a:pt x="10157" y="111663"/>
                  </a:lnTo>
                  <a:lnTo>
                    <a:pt x="26483" y="86048"/>
                  </a:lnTo>
                  <a:lnTo>
                    <a:pt x="81170" y="30822"/>
                  </a:lnTo>
                  <a:lnTo>
                    <a:pt x="116175" y="12483"/>
                  </a:lnTo>
                  <a:lnTo>
                    <a:pt x="153477" y="3152"/>
                  </a:lnTo>
                  <a:lnTo>
                    <a:pt x="214331" y="0"/>
                  </a:lnTo>
                  <a:lnTo>
                    <a:pt x="258859" y="9611"/>
                  </a:lnTo>
                  <a:lnTo>
                    <a:pt x="304059" y="36080"/>
                  </a:lnTo>
                  <a:lnTo>
                    <a:pt x="323994" y="55997"/>
                  </a:lnTo>
                  <a:lnTo>
                    <a:pt x="350532" y="104926"/>
                  </a:lnTo>
                  <a:lnTo>
                    <a:pt x="354607" y="165423"/>
                  </a:lnTo>
                  <a:lnTo>
                    <a:pt x="344004" y="216893"/>
                  </a:lnTo>
                  <a:lnTo>
                    <a:pt x="317241" y="264150"/>
                  </a:lnTo>
                  <a:lnTo>
                    <a:pt x="294420" y="284566"/>
                  </a:lnTo>
                  <a:lnTo>
                    <a:pt x="233573" y="310262"/>
                  </a:lnTo>
                  <a:lnTo>
                    <a:pt x="202080" y="318744"/>
                  </a:lnTo>
                  <a:lnTo>
                    <a:pt x="182293" y="317334"/>
                  </a:lnTo>
                  <a:lnTo>
                    <a:pt x="165703" y="310329"/>
                  </a:lnTo>
                  <a:lnTo>
                    <a:pt x="158303" y="305484"/>
                  </a:lnTo>
                  <a:lnTo>
                    <a:pt x="155495" y="298002"/>
                  </a:lnTo>
                  <a:lnTo>
                    <a:pt x="158046" y="278352"/>
                  </a:lnTo>
                  <a:lnTo>
                    <a:pt x="163828" y="273537"/>
                  </a:lnTo>
                  <a:lnTo>
                    <a:pt x="171934" y="272453"/>
                  </a:lnTo>
                  <a:lnTo>
                    <a:pt x="190155" y="276918"/>
                  </a:lnTo>
                  <a:lnTo>
                    <a:pt x="205339" y="285989"/>
                  </a:lnTo>
                  <a:lnTo>
                    <a:pt x="230919" y="313204"/>
                  </a:lnTo>
                  <a:lnTo>
                    <a:pt x="262468" y="375779"/>
                  </a:lnTo>
                  <a:lnTo>
                    <a:pt x="276100" y="404689"/>
                  </a:lnTo>
                  <a:lnTo>
                    <a:pt x="284851" y="460730"/>
                  </a:lnTo>
                  <a:lnTo>
                    <a:pt x="291659" y="517587"/>
                  </a:lnTo>
                  <a:lnTo>
                    <a:pt x="305274" y="567022"/>
                  </a:lnTo>
                  <a:lnTo>
                    <a:pt x="322772" y="606827"/>
                  </a:lnTo>
                  <a:lnTo>
                    <a:pt x="368649" y="655177"/>
                  </a:lnTo>
                  <a:lnTo>
                    <a:pt x="376513" y="658690"/>
                  </a:lnTo>
                  <a:lnTo>
                    <a:pt x="411375" y="6593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3817175" y="15769142"/>
              <a:ext cx="47835" cy="306141"/>
            </a:xfrm>
            <a:custGeom>
              <a:avLst/>
              <a:gdLst/>
              <a:ahLst/>
              <a:cxnLst/>
              <a:rect l="0" t="0" r="0" b="0"/>
              <a:pathLst>
                <a:path w="47835" h="306141">
                  <a:moveTo>
                    <a:pt x="0" y="0"/>
                  </a:moveTo>
                  <a:lnTo>
                    <a:pt x="10406" y="58636"/>
                  </a:lnTo>
                  <a:lnTo>
                    <a:pt x="22217" y="120128"/>
                  </a:lnTo>
                  <a:lnTo>
                    <a:pt x="33512" y="161380"/>
                  </a:lnTo>
                  <a:lnTo>
                    <a:pt x="37328" y="213412"/>
                  </a:lnTo>
                  <a:lnTo>
                    <a:pt x="45716" y="274573"/>
                  </a:lnTo>
                  <a:lnTo>
                    <a:pt x="47834" y="306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3664105" y="15644773"/>
              <a:ext cx="162638" cy="28702"/>
            </a:xfrm>
            <a:custGeom>
              <a:avLst/>
              <a:gdLst/>
              <a:ahLst/>
              <a:cxnLst/>
              <a:rect l="0" t="0" r="0" b="0"/>
              <a:pathLst>
                <a:path w="162638" h="28702">
                  <a:moveTo>
                    <a:pt x="162637" y="0"/>
                  </a:moveTo>
                  <a:lnTo>
                    <a:pt x="114448" y="8504"/>
                  </a:lnTo>
                  <a:lnTo>
                    <a:pt x="76299" y="15237"/>
                  </a:lnTo>
                  <a:lnTo>
                    <a:pt x="33910" y="22717"/>
                  </a:lnTo>
                  <a:lnTo>
                    <a:pt x="0" y="287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3903276" y="15772679"/>
              <a:ext cx="200905" cy="539231"/>
            </a:xfrm>
            <a:custGeom>
              <a:avLst/>
              <a:gdLst/>
              <a:ahLst/>
              <a:cxnLst/>
              <a:rect l="0" t="0" r="0" b="0"/>
              <a:pathLst>
                <a:path w="200905" h="539231">
                  <a:moveTo>
                    <a:pt x="200904" y="130399"/>
                  </a:moveTo>
                  <a:lnTo>
                    <a:pt x="183897" y="90715"/>
                  </a:lnTo>
                  <a:lnTo>
                    <a:pt x="157204" y="37290"/>
                  </a:lnTo>
                  <a:lnTo>
                    <a:pt x="131167" y="10002"/>
                  </a:lnTo>
                  <a:lnTo>
                    <a:pt x="105423" y="0"/>
                  </a:lnTo>
                  <a:lnTo>
                    <a:pt x="81933" y="161"/>
                  </a:lnTo>
                  <a:lnTo>
                    <a:pt x="64407" y="7320"/>
                  </a:lnTo>
                  <a:lnTo>
                    <a:pt x="49531" y="23257"/>
                  </a:lnTo>
                  <a:lnTo>
                    <a:pt x="42588" y="33460"/>
                  </a:lnTo>
                  <a:lnTo>
                    <a:pt x="32815" y="83370"/>
                  </a:lnTo>
                  <a:lnTo>
                    <a:pt x="40077" y="140205"/>
                  </a:lnTo>
                  <a:lnTo>
                    <a:pt x="60773" y="192360"/>
                  </a:lnTo>
                  <a:lnTo>
                    <a:pt x="87101" y="226237"/>
                  </a:lnTo>
                  <a:lnTo>
                    <a:pt x="108514" y="236773"/>
                  </a:lnTo>
                  <a:lnTo>
                    <a:pt x="120177" y="239582"/>
                  </a:lnTo>
                  <a:lnTo>
                    <a:pt x="131142" y="236140"/>
                  </a:lnTo>
                  <a:lnTo>
                    <a:pt x="151828" y="218143"/>
                  </a:lnTo>
                  <a:lnTo>
                    <a:pt x="157557" y="206967"/>
                  </a:lnTo>
                  <a:lnTo>
                    <a:pt x="167257" y="145929"/>
                  </a:lnTo>
                  <a:lnTo>
                    <a:pt x="171032" y="146068"/>
                  </a:lnTo>
                  <a:lnTo>
                    <a:pt x="180896" y="168898"/>
                  </a:lnTo>
                  <a:lnTo>
                    <a:pt x="193322" y="224484"/>
                  </a:lnTo>
                  <a:lnTo>
                    <a:pt x="197535" y="266466"/>
                  </a:lnTo>
                  <a:lnTo>
                    <a:pt x="199906" y="323431"/>
                  </a:lnTo>
                  <a:lnTo>
                    <a:pt x="200608" y="375743"/>
                  </a:lnTo>
                  <a:lnTo>
                    <a:pt x="197982" y="435533"/>
                  </a:lnTo>
                  <a:lnTo>
                    <a:pt x="191102" y="471169"/>
                  </a:lnTo>
                  <a:lnTo>
                    <a:pt x="177414" y="497639"/>
                  </a:lnTo>
                  <a:lnTo>
                    <a:pt x="136543" y="530468"/>
                  </a:lnTo>
                  <a:lnTo>
                    <a:pt x="107812" y="539230"/>
                  </a:lnTo>
                  <a:lnTo>
                    <a:pt x="44564" y="536193"/>
                  </a:lnTo>
                  <a:lnTo>
                    <a:pt x="22287" y="528310"/>
                  </a:lnTo>
                  <a:lnTo>
                    <a:pt x="0" y="5130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4171148" y="15491704"/>
              <a:ext cx="229606" cy="612279"/>
            </a:xfrm>
            <a:custGeom>
              <a:avLst/>
              <a:gdLst/>
              <a:ahLst/>
              <a:cxnLst/>
              <a:rect l="0" t="0" r="0" b="0"/>
              <a:pathLst>
                <a:path w="229606" h="612279">
                  <a:moveTo>
                    <a:pt x="0" y="0"/>
                  </a:moveTo>
                  <a:lnTo>
                    <a:pt x="5670" y="53858"/>
                  </a:lnTo>
                  <a:lnTo>
                    <a:pt x="10158" y="96494"/>
                  </a:lnTo>
                  <a:lnTo>
                    <a:pt x="17980" y="155209"/>
                  </a:lnTo>
                  <a:lnTo>
                    <a:pt x="23936" y="198665"/>
                  </a:lnTo>
                  <a:lnTo>
                    <a:pt x="26583" y="242782"/>
                  </a:lnTo>
                  <a:lnTo>
                    <a:pt x="27760" y="287193"/>
                  </a:lnTo>
                  <a:lnTo>
                    <a:pt x="28283" y="330671"/>
                  </a:lnTo>
                  <a:lnTo>
                    <a:pt x="28577" y="389943"/>
                  </a:lnTo>
                  <a:lnTo>
                    <a:pt x="29727" y="440574"/>
                  </a:lnTo>
                  <a:lnTo>
                    <a:pt x="36266" y="496315"/>
                  </a:lnTo>
                  <a:lnTo>
                    <a:pt x="36315" y="513968"/>
                  </a:lnTo>
                  <a:lnTo>
                    <a:pt x="34840" y="512722"/>
                  </a:lnTo>
                  <a:lnTo>
                    <a:pt x="27685" y="479316"/>
                  </a:lnTo>
                  <a:lnTo>
                    <a:pt x="21668" y="421228"/>
                  </a:lnTo>
                  <a:lnTo>
                    <a:pt x="19885" y="369295"/>
                  </a:lnTo>
                  <a:lnTo>
                    <a:pt x="19283" y="308574"/>
                  </a:lnTo>
                  <a:lnTo>
                    <a:pt x="29335" y="266349"/>
                  </a:lnTo>
                  <a:lnTo>
                    <a:pt x="42802" y="245581"/>
                  </a:lnTo>
                  <a:lnTo>
                    <a:pt x="50857" y="237066"/>
                  </a:lnTo>
                  <a:lnTo>
                    <a:pt x="62605" y="234579"/>
                  </a:lnTo>
                  <a:lnTo>
                    <a:pt x="92667" y="240320"/>
                  </a:lnTo>
                  <a:lnTo>
                    <a:pt x="115949" y="253500"/>
                  </a:lnTo>
                  <a:lnTo>
                    <a:pt x="125133" y="261480"/>
                  </a:lnTo>
                  <a:lnTo>
                    <a:pt x="135339" y="281685"/>
                  </a:lnTo>
                  <a:lnTo>
                    <a:pt x="142428" y="341777"/>
                  </a:lnTo>
                  <a:lnTo>
                    <a:pt x="145311" y="379651"/>
                  </a:lnTo>
                  <a:lnTo>
                    <a:pt x="158585" y="439044"/>
                  </a:lnTo>
                  <a:lnTo>
                    <a:pt x="167106" y="491501"/>
                  </a:lnTo>
                  <a:lnTo>
                    <a:pt x="185929" y="533973"/>
                  </a:lnTo>
                  <a:lnTo>
                    <a:pt x="220389" y="595038"/>
                  </a:lnTo>
                  <a:lnTo>
                    <a:pt x="229605" y="612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4486855" y="15472570"/>
              <a:ext cx="95669" cy="545312"/>
            </a:xfrm>
            <a:custGeom>
              <a:avLst/>
              <a:gdLst/>
              <a:ahLst/>
              <a:cxnLst/>
              <a:rect l="0" t="0" r="0" b="0"/>
              <a:pathLst>
                <a:path w="95669" h="545312">
                  <a:moveTo>
                    <a:pt x="0" y="0"/>
                  </a:moveTo>
                  <a:lnTo>
                    <a:pt x="10157" y="20315"/>
                  </a:lnTo>
                  <a:lnTo>
                    <a:pt x="19486" y="79485"/>
                  </a:lnTo>
                  <a:lnTo>
                    <a:pt x="32821" y="128550"/>
                  </a:lnTo>
                  <a:lnTo>
                    <a:pt x="42913" y="183009"/>
                  </a:lnTo>
                  <a:lnTo>
                    <a:pt x="47439" y="239539"/>
                  </a:lnTo>
                  <a:lnTo>
                    <a:pt x="55040" y="299870"/>
                  </a:lnTo>
                  <a:lnTo>
                    <a:pt x="60958" y="350124"/>
                  </a:lnTo>
                  <a:lnTo>
                    <a:pt x="65187" y="411888"/>
                  </a:lnTo>
                  <a:lnTo>
                    <a:pt x="79766" y="472735"/>
                  </a:lnTo>
                  <a:lnTo>
                    <a:pt x="87685" y="520030"/>
                  </a:lnTo>
                  <a:lnTo>
                    <a:pt x="95668" y="545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4429454" y="15788276"/>
              <a:ext cx="210471" cy="19135"/>
            </a:xfrm>
            <a:custGeom>
              <a:avLst/>
              <a:gdLst/>
              <a:ahLst/>
              <a:cxnLst/>
              <a:rect l="0" t="0" r="0" b="0"/>
              <a:pathLst>
                <a:path w="210471" h="19135">
                  <a:moveTo>
                    <a:pt x="0" y="0"/>
                  </a:moveTo>
                  <a:lnTo>
                    <a:pt x="57912" y="0"/>
                  </a:lnTo>
                  <a:lnTo>
                    <a:pt x="121005" y="2836"/>
                  </a:lnTo>
                  <a:lnTo>
                    <a:pt x="179806" y="13316"/>
                  </a:lnTo>
                  <a:lnTo>
                    <a:pt x="210470" y="19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4709388" y="15730875"/>
              <a:ext cx="232689" cy="313710"/>
            </a:xfrm>
            <a:custGeom>
              <a:avLst/>
              <a:gdLst/>
              <a:ahLst/>
              <a:cxnLst/>
              <a:rect l="0" t="0" r="0" b="0"/>
              <a:pathLst>
                <a:path w="232689" h="313710">
                  <a:moveTo>
                    <a:pt x="160141" y="0"/>
                  </a:moveTo>
                  <a:lnTo>
                    <a:pt x="108107" y="0"/>
                  </a:lnTo>
                  <a:lnTo>
                    <a:pt x="80676" y="2125"/>
                  </a:lnTo>
                  <a:lnTo>
                    <a:pt x="27079" y="21552"/>
                  </a:lnTo>
                  <a:lnTo>
                    <a:pt x="10294" y="34027"/>
                  </a:lnTo>
                  <a:lnTo>
                    <a:pt x="2842" y="41819"/>
                  </a:lnTo>
                  <a:lnTo>
                    <a:pt x="0" y="49140"/>
                  </a:lnTo>
                  <a:lnTo>
                    <a:pt x="231" y="56145"/>
                  </a:lnTo>
                  <a:lnTo>
                    <a:pt x="2511" y="62942"/>
                  </a:lnTo>
                  <a:lnTo>
                    <a:pt x="20956" y="87743"/>
                  </a:lnTo>
                  <a:lnTo>
                    <a:pt x="46618" y="105132"/>
                  </a:lnTo>
                  <a:lnTo>
                    <a:pt x="98071" y="127104"/>
                  </a:lnTo>
                  <a:lnTo>
                    <a:pt x="144612" y="145619"/>
                  </a:lnTo>
                  <a:lnTo>
                    <a:pt x="188253" y="177797"/>
                  </a:lnTo>
                  <a:lnTo>
                    <a:pt x="228501" y="233950"/>
                  </a:lnTo>
                  <a:lnTo>
                    <a:pt x="232289" y="244194"/>
                  </a:lnTo>
                  <a:lnTo>
                    <a:pt x="232688" y="253149"/>
                  </a:lnTo>
                  <a:lnTo>
                    <a:pt x="226399" y="270895"/>
                  </a:lnTo>
                  <a:lnTo>
                    <a:pt x="212975" y="292956"/>
                  </a:lnTo>
                  <a:lnTo>
                    <a:pt x="202804" y="300540"/>
                  </a:lnTo>
                  <a:lnTo>
                    <a:pt x="177331" y="308966"/>
                  </a:lnTo>
                  <a:lnTo>
                    <a:pt x="122951" y="313709"/>
                  </a:lnTo>
                  <a:lnTo>
                    <a:pt x="64472" y="306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5195057" y="15396035"/>
            <a:ext cx="3304491" cy="667914"/>
            <a:chOff x="5195057" y="15396035"/>
            <a:chExt cx="3304491" cy="667914"/>
          </a:xfrm>
        </p:grpSpPr>
        <p:sp>
          <p:nvSpPr>
            <p:cNvPr id="315" name="Freeform 314"/>
            <p:cNvSpPr/>
            <p:nvPr/>
          </p:nvSpPr>
          <p:spPr>
            <a:xfrm>
              <a:off x="5195057" y="15654340"/>
              <a:ext cx="196848" cy="375319"/>
            </a:xfrm>
            <a:custGeom>
              <a:avLst/>
              <a:gdLst/>
              <a:ahLst/>
              <a:cxnLst/>
              <a:rect l="0" t="0" r="0" b="0"/>
              <a:pathLst>
                <a:path w="196848" h="375319">
                  <a:moveTo>
                    <a:pt x="47579" y="28701"/>
                  </a:moveTo>
                  <a:lnTo>
                    <a:pt x="20217" y="78975"/>
                  </a:lnTo>
                  <a:lnTo>
                    <a:pt x="6283" y="122140"/>
                  </a:lnTo>
                  <a:lnTo>
                    <a:pt x="1682" y="173315"/>
                  </a:lnTo>
                  <a:lnTo>
                    <a:pt x="319" y="223675"/>
                  </a:lnTo>
                  <a:lnTo>
                    <a:pt x="0" y="259922"/>
                  </a:lnTo>
                  <a:lnTo>
                    <a:pt x="14031" y="302960"/>
                  </a:lnTo>
                  <a:lnTo>
                    <a:pt x="37984" y="344057"/>
                  </a:lnTo>
                  <a:lnTo>
                    <a:pt x="66346" y="369409"/>
                  </a:lnTo>
                  <a:lnTo>
                    <a:pt x="81350" y="374893"/>
                  </a:lnTo>
                  <a:lnTo>
                    <a:pt x="112194" y="375318"/>
                  </a:lnTo>
                  <a:lnTo>
                    <a:pt x="143619" y="359918"/>
                  </a:lnTo>
                  <a:lnTo>
                    <a:pt x="159440" y="348370"/>
                  </a:lnTo>
                  <a:lnTo>
                    <a:pt x="179854" y="310026"/>
                  </a:lnTo>
                  <a:lnTo>
                    <a:pt x="191407" y="265348"/>
                  </a:lnTo>
                  <a:lnTo>
                    <a:pt x="196847" y="208187"/>
                  </a:lnTo>
                  <a:lnTo>
                    <a:pt x="190074" y="148259"/>
                  </a:lnTo>
                  <a:lnTo>
                    <a:pt x="163127" y="91136"/>
                  </a:lnTo>
                  <a:lnTo>
                    <a:pt x="146768" y="69205"/>
                  </a:lnTo>
                  <a:lnTo>
                    <a:pt x="92959" y="29143"/>
                  </a:lnTo>
                  <a:lnTo>
                    <a:pt x="4757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5357438" y="15778709"/>
              <a:ext cx="124371" cy="172205"/>
            </a:xfrm>
            <a:custGeom>
              <a:avLst/>
              <a:gdLst/>
              <a:ahLst/>
              <a:cxnLst/>
              <a:rect l="0" t="0" r="0" b="0"/>
              <a:pathLst>
                <a:path w="124371" h="172205">
                  <a:moveTo>
                    <a:pt x="0" y="0"/>
                  </a:moveTo>
                  <a:lnTo>
                    <a:pt x="13242" y="57702"/>
                  </a:lnTo>
                  <a:lnTo>
                    <a:pt x="29790" y="103552"/>
                  </a:lnTo>
                  <a:lnTo>
                    <a:pt x="64585" y="148249"/>
                  </a:lnTo>
                  <a:lnTo>
                    <a:pt x="87877" y="161558"/>
                  </a:lnTo>
                  <a:lnTo>
                    <a:pt x="124370" y="1722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5500941" y="15661857"/>
              <a:ext cx="220039" cy="291407"/>
            </a:xfrm>
            <a:custGeom>
              <a:avLst/>
              <a:gdLst/>
              <a:ahLst/>
              <a:cxnLst/>
              <a:rect l="0" t="0" r="0" b="0"/>
              <a:pathLst>
                <a:path w="220039" h="291407">
                  <a:moveTo>
                    <a:pt x="0" y="49884"/>
                  </a:moveTo>
                  <a:lnTo>
                    <a:pt x="20315" y="100670"/>
                  </a:lnTo>
                  <a:lnTo>
                    <a:pt x="42359" y="159600"/>
                  </a:lnTo>
                  <a:lnTo>
                    <a:pt x="69090" y="222705"/>
                  </a:lnTo>
                  <a:lnTo>
                    <a:pt x="80633" y="283180"/>
                  </a:lnTo>
                  <a:lnTo>
                    <a:pt x="79268" y="289391"/>
                  </a:lnTo>
                  <a:lnTo>
                    <a:pt x="75168" y="291406"/>
                  </a:lnTo>
                  <a:lnTo>
                    <a:pt x="69246" y="290621"/>
                  </a:lnTo>
                  <a:lnTo>
                    <a:pt x="56996" y="267074"/>
                  </a:lnTo>
                  <a:lnTo>
                    <a:pt x="40982" y="214513"/>
                  </a:lnTo>
                  <a:lnTo>
                    <a:pt x="31127" y="154214"/>
                  </a:lnTo>
                  <a:lnTo>
                    <a:pt x="29180" y="93720"/>
                  </a:lnTo>
                  <a:lnTo>
                    <a:pt x="28795" y="33426"/>
                  </a:lnTo>
                  <a:lnTo>
                    <a:pt x="28764" y="19778"/>
                  </a:lnTo>
                  <a:lnTo>
                    <a:pt x="35121" y="10679"/>
                  </a:lnTo>
                  <a:lnTo>
                    <a:pt x="45737" y="4614"/>
                  </a:lnTo>
                  <a:lnTo>
                    <a:pt x="59192" y="569"/>
                  </a:lnTo>
                  <a:lnTo>
                    <a:pt x="70288" y="0"/>
                  </a:lnTo>
                  <a:lnTo>
                    <a:pt x="88286" y="5036"/>
                  </a:lnTo>
                  <a:lnTo>
                    <a:pt x="125864" y="27718"/>
                  </a:lnTo>
                  <a:lnTo>
                    <a:pt x="157646" y="59143"/>
                  </a:lnTo>
                  <a:lnTo>
                    <a:pt x="182360" y="116359"/>
                  </a:lnTo>
                  <a:lnTo>
                    <a:pt x="195410" y="168438"/>
                  </a:lnTo>
                  <a:lnTo>
                    <a:pt x="209976" y="229207"/>
                  </a:lnTo>
                  <a:lnTo>
                    <a:pt x="220038" y="260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5722432" y="15466586"/>
              <a:ext cx="333388" cy="484328"/>
            </a:xfrm>
            <a:custGeom>
              <a:avLst/>
              <a:gdLst/>
              <a:ahLst/>
              <a:cxnLst/>
              <a:rect l="0" t="0" r="0" b="0"/>
              <a:pathLst>
                <a:path w="333388" h="484328">
                  <a:moveTo>
                    <a:pt x="142050" y="245155"/>
                  </a:moveTo>
                  <a:lnTo>
                    <a:pt x="106499" y="214683"/>
                  </a:lnTo>
                  <a:lnTo>
                    <a:pt x="88586" y="212084"/>
                  </a:lnTo>
                  <a:lnTo>
                    <a:pt x="48840" y="226204"/>
                  </a:lnTo>
                  <a:lnTo>
                    <a:pt x="23380" y="245237"/>
                  </a:lnTo>
                  <a:lnTo>
                    <a:pt x="15102" y="254776"/>
                  </a:lnTo>
                  <a:lnTo>
                    <a:pt x="5905" y="276715"/>
                  </a:lnTo>
                  <a:lnTo>
                    <a:pt x="0" y="330522"/>
                  </a:lnTo>
                  <a:lnTo>
                    <a:pt x="4056" y="371551"/>
                  </a:lnTo>
                  <a:lnTo>
                    <a:pt x="34674" y="430080"/>
                  </a:lnTo>
                  <a:lnTo>
                    <a:pt x="45784" y="457383"/>
                  </a:lnTo>
                  <a:lnTo>
                    <a:pt x="53424" y="466363"/>
                  </a:lnTo>
                  <a:lnTo>
                    <a:pt x="73252" y="476343"/>
                  </a:lnTo>
                  <a:lnTo>
                    <a:pt x="82366" y="475816"/>
                  </a:lnTo>
                  <a:lnTo>
                    <a:pt x="98161" y="466725"/>
                  </a:lnTo>
                  <a:lnTo>
                    <a:pt x="124085" y="438599"/>
                  </a:lnTo>
                  <a:lnTo>
                    <a:pt x="134066" y="412626"/>
                  </a:lnTo>
                  <a:lnTo>
                    <a:pt x="138502" y="374862"/>
                  </a:lnTo>
                  <a:lnTo>
                    <a:pt x="140473" y="312015"/>
                  </a:lnTo>
                  <a:lnTo>
                    <a:pt x="141350" y="249360"/>
                  </a:lnTo>
                  <a:lnTo>
                    <a:pt x="141739" y="190686"/>
                  </a:lnTo>
                  <a:lnTo>
                    <a:pt x="141912" y="136263"/>
                  </a:lnTo>
                  <a:lnTo>
                    <a:pt x="141989" y="86563"/>
                  </a:lnTo>
                  <a:lnTo>
                    <a:pt x="142032" y="25252"/>
                  </a:lnTo>
                  <a:lnTo>
                    <a:pt x="142038" y="9263"/>
                  </a:lnTo>
                  <a:lnTo>
                    <a:pt x="139916" y="1792"/>
                  </a:lnTo>
                  <a:lnTo>
                    <a:pt x="136375" y="0"/>
                  </a:lnTo>
                  <a:lnTo>
                    <a:pt x="131889" y="1995"/>
                  </a:lnTo>
                  <a:lnTo>
                    <a:pt x="132573" y="29722"/>
                  </a:lnTo>
                  <a:lnTo>
                    <a:pt x="137838" y="74998"/>
                  </a:lnTo>
                  <a:lnTo>
                    <a:pt x="140178" y="130553"/>
                  </a:lnTo>
                  <a:lnTo>
                    <a:pt x="141219" y="179339"/>
                  </a:lnTo>
                  <a:lnTo>
                    <a:pt x="142744" y="223344"/>
                  </a:lnTo>
                  <a:lnTo>
                    <a:pt x="146964" y="267706"/>
                  </a:lnTo>
                  <a:lnTo>
                    <a:pt x="160396" y="329434"/>
                  </a:lnTo>
                  <a:lnTo>
                    <a:pt x="177840" y="383038"/>
                  </a:lnTo>
                  <a:lnTo>
                    <a:pt x="201539" y="413443"/>
                  </a:lnTo>
                  <a:lnTo>
                    <a:pt x="258563" y="462530"/>
                  </a:lnTo>
                  <a:lnTo>
                    <a:pt x="287730" y="474639"/>
                  </a:lnTo>
                  <a:lnTo>
                    <a:pt x="333387" y="484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6247156" y="15453436"/>
              <a:ext cx="95669" cy="593146"/>
            </a:xfrm>
            <a:custGeom>
              <a:avLst/>
              <a:gdLst/>
              <a:ahLst/>
              <a:cxnLst/>
              <a:rect l="0" t="0" r="0" b="0"/>
              <a:pathLst>
                <a:path w="95669" h="593146">
                  <a:moveTo>
                    <a:pt x="0" y="0"/>
                  </a:moveTo>
                  <a:lnTo>
                    <a:pt x="8504" y="36849"/>
                  </a:lnTo>
                  <a:lnTo>
                    <a:pt x="21850" y="91849"/>
                  </a:lnTo>
                  <a:lnTo>
                    <a:pt x="34868" y="137553"/>
                  </a:lnTo>
                  <a:lnTo>
                    <a:pt x="43992" y="199141"/>
                  </a:lnTo>
                  <a:lnTo>
                    <a:pt x="46127" y="241223"/>
                  </a:lnTo>
                  <a:lnTo>
                    <a:pt x="48138" y="285790"/>
                  </a:lnTo>
                  <a:lnTo>
                    <a:pt x="52576" y="333946"/>
                  </a:lnTo>
                  <a:lnTo>
                    <a:pt x="60926" y="386528"/>
                  </a:lnTo>
                  <a:lnTo>
                    <a:pt x="69597" y="437536"/>
                  </a:lnTo>
                  <a:lnTo>
                    <a:pt x="76605" y="494009"/>
                  </a:lnTo>
                  <a:lnTo>
                    <a:pt x="91273" y="548407"/>
                  </a:lnTo>
                  <a:lnTo>
                    <a:pt x="95668" y="5931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6247156" y="15396035"/>
              <a:ext cx="258306" cy="57402"/>
            </a:xfrm>
            <a:custGeom>
              <a:avLst/>
              <a:gdLst/>
              <a:ahLst/>
              <a:cxnLst/>
              <a:rect l="0" t="0" r="0" b="0"/>
              <a:pathLst>
                <a:path w="258306" h="57402">
                  <a:moveTo>
                    <a:pt x="0" y="57401"/>
                  </a:moveTo>
                  <a:lnTo>
                    <a:pt x="49015" y="42126"/>
                  </a:lnTo>
                  <a:lnTo>
                    <a:pt x="95130" y="30770"/>
                  </a:lnTo>
                  <a:lnTo>
                    <a:pt x="154564" y="17503"/>
                  </a:lnTo>
                  <a:lnTo>
                    <a:pt x="205835" y="11919"/>
                  </a:lnTo>
                  <a:lnTo>
                    <a:pt x="2583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228022" y="15721308"/>
              <a:ext cx="191338" cy="43780"/>
            </a:xfrm>
            <a:custGeom>
              <a:avLst/>
              <a:gdLst/>
              <a:ahLst/>
              <a:cxnLst/>
              <a:rect l="0" t="0" r="0" b="0"/>
              <a:pathLst>
                <a:path w="191338" h="43780">
                  <a:moveTo>
                    <a:pt x="0" y="38268"/>
                  </a:moveTo>
                  <a:lnTo>
                    <a:pt x="37126" y="43779"/>
                  </a:lnTo>
                  <a:lnTo>
                    <a:pt x="79267" y="38247"/>
                  </a:lnTo>
                  <a:lnTo>
                    <a:pt x="142541" y="23616"/>
                  </a:lnTo>
                  <a:lnTo>
                    <a:pt x="19133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6553296" y="15635206"/>
              <a:ext cx="143503" cy="369794"/>
            </a:xfrm>
            <a:custGeom>
              <a:avLst/>
              <a:gdLst/>
              <a:ahLst/>
              <a:cxnLst/>
              <a:rect l="0" t="0" r="0" b="0"/>
              <a:pathLst>
                <a:path w="143503" h="369794">
                  <a:moveTo>
                    <a:pt x="0" y="47835"/>
                  </a:moveTo>
                  <a:lnTo>
                    <a:pt x="15236" y="98621"/>
                  </a:lnTo>
                  <a:lnTo>
                    <a:pt x="33677" y="160739"/>
                  </a:lnTo>
                  <a:lnTo>
                    <a:pt x="46356" y="211680"/>
                  </a:lnTo>
                  <a:lnTo>
                    <a:pt x="69627" y="274215"/>
                  </a:lnTo>
                  <a:lnTo>
                    <a:pt x="75169" y="327825"/>
                  </a:lnTo>
                  <a:lnTo>
                    <a:pt x="81208" y="366541"/>
                  </a:lnTo>
                  <a:lnTo>
                    <a:pt x="78587" y="369793"/>
                  </a:lnTo>
                  <a:lnTo>
                    <a:pt x="72587" y="366646"/>
                  </a:lnTo>
                  <a:lnTo>
                    <a:pt x="42566" y="333565"/>
                  </a:lnTo>
                  <a:lnTo>
                    <a:pt x="34863" y="306636"/>
                  </a:lnTo>
                  <a:lnTo>
                    <a:pt x="24857" y="258453"/>
                  </a:lnTo>
                  <a:lnTo>
                    <a:pt x="11262" y="210515"/>
                  </a:lnTo>
                  <a:lnTo>
                    <a:pt x="6068" y="176475"/>
                  </a:lnTo>
                  <a:lnTo>
                    <a:pt x="10183" y="117604"/>
                  </a:lnTo>
                  <a:lnTo>
                    <a:pt x="24395" y="68743"/>
                  </a:lnTo>
                  <a:lnTo>
                    <a:pt x="35999" y="47915"/>
                  </a:lnTo>
                  <a:lnTo>
                    <a:pt x="59563" y="24238"/>
                  </a:lnTo>
                  <a:lnTo>
                    <a:pt x="96898" y="8836"/>
                  </a:lnTo>
                  <a:lnTo>
                    <a:pt x="1435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6725498" y="15683703"/>
              <a:ext cx="191338" cy="315045"/>
            </a:xfrm>
            <a:custGeom>
              <a:avLst/>
              <a:gdLst/>
              <a:ahLst/>
              <a:cxnLst/>
              <a:rect l="0" t="0" r="0" b="0"/>
              <a:pathLst>
                <a:path w="191338" h="315045">
                  <a:moveTo>
                    <a:pt x="0" y="190675"/>
                  </a:moveTo>
                  <a:lnTo>
                    <a:pt x="25394" y="190675"/>
                  </a:lnTo>
                  <a:lnTo>
                    <a:pt x="66208" y="179336"/>
                  </a:lnTo>
                  <a:lnTo>
                    <a:pt x="114465" y="159061"/>
                  </a:lnTo>
                  <a:lnTo>
                    <a:pt x="153628" y="132333"/>
                  </a:lnTo>
                  <a:lnTo>
                    <a:pt x="174578" y="99904"/>
                  </a:lnTo>
                  <a:lnTo>
                    <a:pt x="188027" y="37273"/>
                  </a:lnTo>
                  <a:lnTo>
                    <a:pt x="183815" y="25691"/>
                  </a:lnTo>
                  <a:lnTo>
                    <a:pt x="164963" y="7153"/>
                  </a:lnTo>
                  <a:lnTo>
                    <a:pt x="154621" y="2421"/>
                  </a:lnTo>
                  <a:lnTo>
                    <a:pt x="134625" y="0"/>
                  </a:lnTo>
                  <a:lnTo>
                    <a:pt x="125892" y="2967"/>
                  </a:lnTo>
                  <a:lnTo>
                    <a:pt x="110519" y="14769"/>
                  </a:lnTo>
                  <a:lnTo>
                    <a:pt x="64502" y="72656"/>
                  </a:lnTo>
                  <a:lnTo>
                    <a:pt x="40969" y="118583"/>
                  </a:lnTo>
                  <a:lnTo>
                    <a:pt x="39823" y="146233"/>
                  </a:lnTo>
                  <a:lnTo>
                    <a:pt x="46253" y="207289"/>
                  </a:lnTo>
                  <a:lnTo>
                    <a:pt x="55635" y="233137"/>
                  </a:lnTo>
                  <a:lnTo>
                    <a:pt x="70436" y="254193"/>
                  </a:lnTo>
                  <a:lnTo>
                    <a:pt x="87643" y="270637"/>
                  </a:lnTo>
                  <a:lnTo>
                    <a:pt x="147381" y="297516"/>
                  </a:lnTo>
                  <a:lnTo>
                    <a:pt x="191337" y="3150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6956714" y="15483544"/>
              <a:ext cx="534134" cy="521204"/>
            </a:xfrm>
            <a:custGeom>
              <a:avLst/>
              <a:gdLst/>
              <a:ahLst/>
              <a:cxnLst/>
              <a:rect l="0" t="0" r="0" b="0"/>
              <a:pathLst>
                <a:path w="534134" h="521204">
                  <a:moveTo>
                    <a:pt x="7956" y="352566"/>
                  </a:moveTo>
                  <a:lnTo>
                    <a:pt x="33350" y="357645"/>
                  </a:lnTo>
                  <a:lnTo>
                    <a:pt x="74163" y="348799"/>
                  </a:lnTo>
                  <a:lnTo>
                    <a:pt x="119231" y="331758"/>
                  </a:lnTo>
                  <a:lnTo>
                    <a:pt x="146347" y="313555"/>
                  </a:lnTo>
                  <a:lnTo>
                    <a:pt x="178645" y="275221"/>
                  </a:lnTo>
                  <a:lnTo>
                    <a:pt x="183402" y="263798"/>
                  </a:lnTo>
                  <a:lnTo>
                    <a:pt x="184447" y="254056"/>
                  </a:lnTo>
                  <a:lnTo>
                    <a:pt x="179939" y="237564"/>
                  </a:lnTo>
                  <a:lnTo>
                    <a:pt x="170849" y="223148"/>
                  </a:lnTo>
                  <a:lnTo>
                    <a:pt x="138542" y="203079"/>
                  </a:lnTo>
                  <a:lnTo>
                    <a:pt x="115955" y="198608"/>
                  </a:lnTo>
                  <a:lnTo>
                    <a:pt x="105467" y="198904"/>
                  </a:lnTo>
                  <a:lnTo>
                    <a:pt x="85309" y="207736"/>
                  </a:lnTo>
                  <a:lnTo>
                    <a:pt x="32315" y="241841"/>
                  </a:lnTo>
                  <a:lnTo>
                    <a:pt x="19491" y="258709"/>
                  </a:lnTo>
                  <a:lnTo>
                    <a:pt x="1216" y="306450"/>
                  </a:lnTo>
                  <a:lnTo>
                    <a:pt x="0" y="343762"/>
                  </a:lnTo>
                  <a:lnTo>
                    <a:pt x="11268" y="392122"/>
                  </a:lnTo>
                  <a:lnTo>
                    <a:pt x="39200" y="442111"/>
                  </a:lnTo>
                  <a:lnTo>
                    <a:pt x="56920" y="458979"/>
                  </a:lnTo>
                  <a:lnTo>
                    <a:pt x="104438" y="483546"/>
                  </a:lnTo>
                  <a:lnTo>
                    <a:pt x="147750" y="464335"/>
                  </a:lnTo>
                  <a:lnTo>
                    <a:pt x="210639" y="428142"/>
                  </a:lnTo>
                  <a:lnTo>
                    <a:pt x="286581" y="380627"/>
                  </a:lnTo>
                  <a:lnTo>
                    <a:pt x="334020" y="347888"/>
                  </a:lnTo>
                  <a:lnTo>
                    <a:pt x="378225" y="308676"/>
                  </a:lnTo>
                  <a:lnTo>
                    <a:pt x="386612" y="295669"/>
                  </a:lnTo>
                  <a:lnTo>
                    <a:pt x="390077" y="284871"/>
                  </a:lnTo>
                  <a:lnTo>
                    <a:pt x="390262" y="275546"/>
                  </a:lnTo>
                  <a:lnTo>
                    <a:pt x="381962" y="256682"/>
                  </a:lnTo>
                  <a:lnTo>
                    <a:pt x="355729" y="223666"/>
                  </a:lnTo>
                  <a:lnTo>
                    <a:pt x="346103" y="220925"/>
                  </a:lnTo>
                  <a:lnTo>
                    <a:pt x="295299" y="226129"/>
                  </a:lnTo>
                  <a:lnTo>
                    <a:pt x="282431" y="226819"/>
                  </a:lnTo>
                  <a:lnTo>
                    <a:pt x="259630" y="238924"/>
                  </a:lnTo>
                  <a:lnTo>
                    <a:pt x="231698" y="269643"/>
                  </a:lnTo>
                  <a:lnTo>
                    <a:pt x="219010" y="293389"/>
                  </a:lnTo>
                  <a:lnTo>
                    <a:pt x="213371" y="318116"/>
                  </a:lnTo>
                  <a:lnTo>
                    <a:pt x="215275" y="361020"/>
                  </a:lnTo>
                  <a:lnTo>
                    <a:pt x="232729" y="422630"/>
                  </a:lnTo>
                  <a:lnTo>
                    <a:pt x="253018" y="464271"/>
                  </a:lnTo>
                  <a:lnTo>
                    <a:pt x="299967" y="519420"/>
                  </a:lnTo>
                  <a:lnTo>
                    <a:pt x="313181" y="521203"/>
                  </a:lnTo>
                  <a:lnTo>
                    <a:pt x="350539" y="514681"/>
                  </a:lnTo>
                  <a:lnTo>
                    <a:pt x="364966" y="507413"/>
                  </a:lnTo>
                  <a:lnTo>
                    <a:pt x="383830" y="488002"/>
                  </a:lnTo>
                  <a:lnTo>
                    <a:pt x="406728" y="432193"/>
                  </a:lnTo>
                  <a:lnTo>
                    <a:pt x="427643" y="375097"/>
                  </a:lnTo>
                  <a:lnTo>
                    <a:pt x="433655" y="321832"/>
                  </a:lnTo>
                  <a:lnTo>
                    <a:pt x="436326" y="271230"/>
                  </a:lnTo>
                  <a:lnTo>
                    <a:pt x="437514" y="223937"/>
                  </a:lnTo>
                  <a:lnTo>
                    <a:pt x="438042" y="178115"/>
                  </a:lnTo>
                  <a:lnTo>
                    <a:pt x="438339" y="115564"/>
                  </a:lnTo>
                  <a:lnTo>
                    <a:pt x="438409" y="73256"/>
                  </a:lnTo>
                  <a:lnTo>
                    <a:pt x="432779" y="16109"/>
                  </a:lnTo>
                  <a:lnTo>
                    <a:pt x="428296" y="704"/>
                  </a:lnTo>
                  <a:lnTo>
                    <a:pt x="425308" y="0"/>
                  </a:lnTo>
                  <a:lnTo>
                    <a:pt x="420511" y="61942"/>
                  </a:lnTo>
                  <a:lnTo>
                    <a:pt x="419681" y="124724"/>
                  </a:lnTo>
                  <a:lnTo>
                    <a:pt x="421612" y="168390"/>
                  </a:lnTo>
                  <a:lnTo>
                    <a:pt x="429557" y="212601"/>
                  </a:lnTo>
                  <a:lnTo>
                    <a:pt x="434506" y="259887"/>
                  </a:lnTo>
                  <a:lnTo>
                    <a:pt x="439894" y="310313"/>
                  </a:lnTo>
                  <a:lnTo>
                    <a:pt x="452918" y="364614"/>
                  </a:lnTo>
                  <a:lnTo>
                    <a:pt x="473101" y="418497"/>
                  </a:lnTo>
                  <a:lnTo>
                    <a:pt x="505542" y="477360"/>
                  </a:lnTo>
                  <a:lnTo>
                    <a:pt x="534133" y="5152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7586515" y="15691119"/>
              <a:ext cx="177919" cy="308164"/>
            </a:xfrm>
            <a:custGeom>
              <a:avLst/>
              <a:gdLst/>
              <a:ahLst/>
              <a:cxnLst/>
              <a:rect l="0" t="0" r="0" b="0"/>
              <a:pathLst>
                <a:path w="177919" h="308164">
                  <a:moveTo>
                    <a:pt x="47835" y="20622"/>
                  </a:moveTo>
                  <a:lnTo>
                    <a:pt x="22441" y="56172"/>
                  </a:lnTo>
                  <a:lnTo>
                    <a:pt x="9974" y="93469"/>
                  </a:lnTo>
                  <a:lnTo>
                    <a:pt x="2955" y="150631"/>
                  </a:lnTo>
                  <a:lnTo>
                    <a:pt x="5663" y="212482"/>
                  </a:lnTo>
                  <a:lnTo>
                    <a:pt x="18568" y="252625"/>
                  </a:lnTo>
                  <a:lnTo>
                    <a:pt x="32702" y="272908"/>
                  </a:lnTo>
                  <a:lnTo>
                    <a:pt x="61422" y="296277"/>
                  </a:lnTo>
                  <a:lnTo>
                    <a:pt x="72837" y="303250"/>
                  </a:lnTo>
                  <a:lnTo>
                    <a:pt x="94026" y="308163"/>
                  </a:lnTo>
                  <a:lnTo>
                    <a:pt x="104141" y="307985"/>
                  </a:lnTo>
                  <a:lnTo>
                    <a:pt x="121048" y="302118"/>
                  </a:lnTo>
                  <a:lnTo>
                    <a:pt x="135650" y="291361"/>
                  </a:lnTo>
                  <a:lnTo>
                    <a:pt x="173899" y="244266"/>
                  </a:lnTo>
                  <a:lnTo>
                    <a:pt x="177918" y="211790"/>
                  </a:lnTo>
                  <a:lnTo>
                    <a:pt x="171062" y="160177"/>
                  </a:lnTo>
                  <a:lnTo>
                    <a:pt x="154144" y="99566"/>
                  </a:lnTo>
                  <a:lnTo>
                    <a:pt x="131420" y="62438"/>
                  </a:lnTo>
                  <a:lnTo>
                    <a:pt x="94333" y="26161"/>
                  </a:lnTo>
                  <a:lnTo>
                    <a:pt x="49683" y="3719"/>
                  </a:lnTo>
                  <a:lnTo>
                    <a:pt x="27042" y="0"/>
                  </a:lnTo>
                  <a:lnTo>
                    <a:pt x="0" y="14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7777853" y="15628104"/>
              <a:ext cx="411376" cy="361077"/>
            </a:xfrm>
            <a:custGeom>
              <a:avLst/>
              <a:gdLst/>
              <a:ahLst/>
              <a:cxnLst/>
              <a:rect l="0" t="0" r="0" b="0"/>
              <a:pathLst>
                <a:path w="411376" h="361077">
                  <a:moveTo>
                    <a:pt x="0" y="93204"/>
                  </a:moveTo>
                  <a:lnTo>
                    <a:pt x="25393" y="138913"/>
                  </a:lnTo>
                  <a:lnTo>
                    <a:pt x="46263" y="197809"/>
                  </a:lnTo>
                  <a:lnTo>
                    <a:pt x="61776" y="252999"/>
                  </a:lnTo>
                  <a:lnTo>
                    <a:pt x="71363" y="316477"/>
                  </a:lnTo>
                  <a:lnTo>
                    <a:pt x="70960" y="322840"/>
                  </a:lnTo>
                  <a:lnTo>
                    <a:pt x="68567" y="324956"/>
                  </a:lnTo>
                  <a:lnTo>
                    <a:pt x="64845" y="324240"/>
                  </a:lnTo>
                  <a:lnTo>
                    <a:pt x="57874" y="309273"/>
                  </a:lnTo>
                  <a:lnTo>
                    <a:pt x="49818" y="256355"/>
                  </a:lnTo>
                  <a:lnTo>
                    <a:pt x="48225" y="199171"/>
                  </a:lnTo>
                  <a:lnTo>
                    <a:pt x="49013" y="143854"/>
                  </a:lnTo>
                  <a:lnTo>
                    <a:pt x="56569" y="100179"/>
                  </a:lnTo>
                  <a:lnTo>
                    <a:pt x="71800" y="67634"/>
                  </a:lnTo>
                  <a:lnTo>
                    <a:pt x="83643" y="51366"/>
                  </a:lnTo>
                  <a:lnTo>
                    <a:pt x="104496" y="39885"/>
                  </a:lnTo>
                  <a:lnTo>
                    <a:pt x="117499" y="35335"/>
                  </a:lnTo>
                  <a:lnTo>
                    <a:pt x="140449" y="35950"/>
                  </a:lnTo>
                  <a:lnTo>
                    <a:pt x="160216" y="43309"/>
                  </a:lnTo>
                  <a:lnTo>
                    <a:pt x="176088" y="53667"/>
                  </a:lnTo>
                  <a:lnTo>
                    <a:pt x="204663" y="95040"/>
                  </a:lnTo>
                  <a:lnTo>
                    <a:pt x="227529" y="143355"/>
                  </a:lnTo>
                  <a:lnTo>
                    <a:pt x="236872" y="204999"/>
                  </a:lnTo>
                  <a:lnTo>
                    <a:pt x="238717" y="263515"/>
                  </a:lnTo>
                  <a:lnTo>
                    <a:pt x="234616" y="273712"/>
                  </a:lnTo>
                  <a:lnTo>
                    <a:pt x="227631" y="280512"/>
                  </a:lnTo>
                  <a:lnTo>
                    <a:pt x="218722" y="285044"/>
                  </a:lnTo>
                  <a:lnTo>
                    <a:pt x="211719" y="284876"/>
                  </a:lnTo>
                  <a:lnTo>
                    <a:pt x="205988" y="281576"/>
                  </a:lnTo>
                  <a:lnTo>
                    <a:pt x="201104" y="276187"/>
                  </a:lnTo>
                  <a:lnTo>
                    <a:pt x="198912" y="268341"/>
                  </a:lnTo>
                  <a:lnTo>
                    <a:pt x="203030" y="225199"/>
                  </a:lnTo>
                  <a:lnTo>
                    <a:pt x="210553" y="162043"/>
                  </a:lnTo>
                  <a:lnTo>
                    <a:pt x="223519" y="101881"/>
                  </a:lnTo>
                  <a:lnTo>
                    <a:pt x="246237" y="43895"/>
                  </a:lnTo>
                  <a:lnTo>
                    <a:pt x="285201" y="4422"/>
                  </a:lnTo>
                  <a:lnTo>
                    <a:pt x="299622" y="0"/>
                  </a:lnTo>
                  <a:lnTo>
                    <a:pt x="313487" y="1304"/>
                  </a:lnTo>
                  <a:lnTo>
                    <a:pt x="337042" y="13029"/>
                  </a:lnTo>
                  <a:lnTo>
                    <a:pt x="351055" y="28870"/>
                  </a:lnTo>
                  <a:lnTo>
                    <a:pt x="369998" y="60795"/>
                  </a:lnTo>
                  <a:lnTo>
                    <a:pt x="381233" y="123889"/>
                  </a:lnTo>
                  <a:lnTo>
                    <a:pt x="388507" y="172571"/>
                  </a:lnTo>
                  <a:lnTo>
                    <a:pt x="391135" y="220657"/>
                  </a:lnTo>
                  <a:lnTo>
                    <a:pt x="394857" y="281686"/>
                  </a:lnTo>
                  <a:lnTo>
                    <a:pt x="407467" y="343693"/>
                  </a:lnTo>
                  <a:lnTo>
                    <a:pt x="411375" y="3610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8227495" y="15662056"/>
              <a:ext cx="272053" cy="401893"/>
            </a:xfrm>
            <a:custGeom>
              <a:avLst/>
              <a:gdLst/>
              <a:ahLst/>
              <a:cxnLst/>
              <a:rect l="0" t="0" r="0" b="0"/>
              <a:pathLst>
                <a:path w="272053" h="401893">
                  <a:moveTo>
                    <a:pt x="200904" y="20985"/>
                  </a:moveTo>
                  <a:lnTo>
                    <a:pt x="170431" y="670"/>
                  </a:lnTo>
                  <a:lnTo>
                    <a:pt x="154015" y="0"/>
                  </a:lnTo>
                  <a:lnTo>
                    <a:pt x="99610" y="21264"/>
                  </a:lnTo>
                  <a:lnTo>
                    <a:pt x="72971" y="35636"/>
                  </a:lnTo>
                  <a:lnTo>
                    <a:pt x="67781" y="45634"/>
                  </a:lnTo>
                  <a:lnTo>
                    <a:pt x="67511" y="57613"/>
                  </a:lnTo>
                  <a:lnTo>
                    <a:pt x="74650" y="81910"/>
                  </a:lnTo>
                  <a:lnTo>
                    <a:pt x="84910" y="99794"/>
                  </a:lnTo>
                  <a:lnTo>
                    <a:pt x="117874" y="121816"/>
                  </a:lnTo>
                  <a:lnTo>
                    <a:pt x="176630" y="144917"/>
                  </a:lnTo>
                  <a:lnTo>
                    <a:pt x="233746" y="187748"/>
                  </a:lnTo>
                  <a:lnTo>
                    <a:pt x="245121" y="195938"/>
                  </a:lnTo>
                  <a:lnTo>
                    <a:pt x="257761" y="216379"/>
                  </a:lnTo>
                  <a:lnTo>
                    <a:pt x="272052" y="279825"/>
                  </a:lnTo>
                  <a:lnTo>
                    <a:pt x="270439" y="317086"/>
                  </a:lnTo>
                  <a:lnTo>
                    <a:pt x="260509" y="344277"/>
                  </a:lnTo>
                  <a:lnTo>
                    <a:pt x="233229" y="379054"/>
                  </a:lnTo>
                  <a:lnTo>
                    <a:pt x="203632" y="394715"/>
                  </a:lnTo>
                  <a:lnTo>
                    <a:pt x="148963" y="401892"/>
                  </a:lnTo>
                  <a:lnTo>
                    <a:pt x="108034" y="401010"/>
                  </a:lnTo>
                  <a:lnTo>
                    <a:pt x="47127" y="382742"/>
                  </a:lnTo>
                  <a:lnTo>
                    <a:pt x="0" y="3653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420941" y="16464915"/>
            <a:ext cx="5953718" cy="1396763"/>
            <a:chOff x="420941" y="16464915"/>
            <a:chExt cx="5953718" cy="1396763"/>
          </a:xfrm>
        </p:grpSpPr>
        <p:sp>
          <p:nvSpPr>
            <p:cNvPr id="329" name="Freeform 328"/>
            <p:cNvSpPr/>
            <p:nvPr/>
          </p:nvSpPr>
          <p:spPr>
            <a:xfrm>
              <a:off x="420941" y="16484049"/>
              <a:ext cx="468777" cy="526178"/>
            </a:xfrm>
            <a:custGeom>
              <a:avLst/>
              <a:gdLst/>
              <a:ahLst/>
              <a:cxnLst/>
              <a:rect l="0" t="0" r="0" b="0"/>
              <a:pathLst>
                <a:path w="468777" h="526178">
                  <a:moveTo>
                    <a:pt x="0" y="0"/>
                  </a:moveTo>
                  <a:lnTo>
                    <a:pt x="35551" y="50788"/>
                  </a:lnTo>
                  <a:lnTo>
                    <a:pt x="77974" y="102685"/>
                  </a:lnTo>
                  <a:lnTo>
                    <a:pt x="137788" y="160228"/>
                  </a:lnTo>
                  <a:lnTo>
                    <a:pt x="194132" y="214244"/>
                  </a:lnTo>
                  <a:lnTo>
                    <a:pt x="244488" y="263911"/>
                  </a:lnTo>
                  <a:lnTo>
                    <a:pt x="293069" y="312288"/>
                  </a:lnTo>
                  <a:lnTo>
                    <a:pt x="346203" y="375520"/>
                  </a:lnTo>
                  <a:lnTo>
                    <a:pt x="392183" y="427799"/>
                  </a:lnTo>
                  <a:lnTo>
                    <a:pt x="431599" y="482493"/>
                  </a:lnTo>
                  <a:lnTo>
                    <a:pt x="468776" y="5261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430508" y="16512750"/>
              <a:ext cx="382675" cy="535745"/>
            </a:xfrm>
            <a:custGeom>
              <a:avLst/>
              <a:gdLst/>
              <a:ahLst/>
              <a:cxnLst/>
              <a:rect l="0" t="0" r="0" b="0"/>
              <a:pathLst>
                <a:path w="382675" h="535745">
                  <a:moveTo>
                    <a:pt x="382674" y="0"/>
                  </a:moveTo>
                  <a:lnTo>
                    <a:pt x="330640" y="52034"/>
                  </a:lnTo>
                  <a:lnTo>
                    <a:pt x="275310" y="107364"/>
                  </a:lnTo>
                  <a:lnTo>
                    <a:pt x="228948" y="165813"/>
                  </a:lnTo>
                  <a:lnTo>
                    <a:pt x="182875" y="213774"/>
                  </a:lnTo>
                  <a:lnTo>
                    <a:pt x="140096" y="267921"/>
                  </a:lnTo>
                  <a:lnTo>
                    <a:pt x="104076" y="319627"/>
                  </a:lnTo>
                  <a:lnTo>
                    <a:pt x="74956" y="366345"/>
                  </a:lnTo>
                  <a:lnTo>
                    <a:pt x="41697" y="426378"/>
                  </a:lnTo>
                  <a:lnTo>
                    <a:pt x="13709" y="485834"/>
                  </a:lnTo>
                  <a:lnTo>
                    <a:pt x="0" y="5357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574011" y="16464915"/>
              <a:ext cx="57402" cy="612280"/>
            </a:xfrm>
            <a:custGeom>
              <a:avLst/>
              <a:gdLst/>
              <a:ahLst/>
              <a:cxnLst/>
              <a:rect l="0" t="0" r="0" b="0"/>
              <a:pathLst>
                <a:path w="57402" h="612280">
                  <a:moveTo>
                    <a:pt x="0" y="0"/>
                  </a:moveTo>
                  <a:lnTo>
                    <a:pt x="6575" y="57913"/>
                  </a:lnTo>
                  <a:lnTo>
                    <a:pt x="10806" y="109758"/>
                  </a:lnTo>
                  <a:lnTo>
                    <a:pt x="22453" y="172362"/>
                  </a:lnTo>
                  <a:lnTo>
                    <a:pt x="25924" y="219753"/>
                  </a:lnTo>
                  <a:lnTo>
                    <a:pt x="27466" y="266328"/>
                  </a:lnTo>
                  <a:lnTo>
                    <a:pt x="28152" y="311831"/>
                  </a:lnTo>
                  <a:lnTo>
                    <a:pt x="28457" y="356858"/>
                  </a:lnTo>
                  <a:lnTo>
                    <a:pt x="31427" y="410177"/>
                  </a:lnTo>
                  <a:lnTo>
                    <a:pt x="36290" y="463991"/>
                  </a:lnTo>
                  <a:lnTo>
                    <a:pt x="43941" y="525232"/>
                  </a:lnTo>
                  <a:lnTo>
                    <a:pt x="49900" y="588352"/>
                  </a:lnTo>
                  <a:lnTo>
                    <a:pt x="57401" y="6122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430508" y="16751921"/>
              <a:ext cx="287007" cy="57402"/>
            </a:xfrm>
            <a:custGeom>
              <a:avLst/>
              <a:gdLst/>
              <a:ahLst/>
              <a:cxnLst/>
              <a:rect l="0" t="0" r="0" b="0"/>
              <a:pathLst>
                <a:path w="287007" h="57402">
                  <a:moveTo>
                    <a:pt x="0" y="57401"/>
                  </a:moveTo>
                  <a:lnTo>
                    <a:pt x="63425" y="48701"/>
                  </a:lnTo>
                  <a:lnTo>
                    <a:pt x="125244" y="30446"/>
                  </a:lnTo>
                  <a:lnTo>
                    <a:pt x="188321" y="16289"/>
                  </a:lnTo>
                  <a:lnTo>
                    <a:pt x="248772" y="4321"/>
                  </a:lnTo>
                  <a:lnTo>
                    <a:pt x="28700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1148022" y="16579718"/>
              <a:ext cx="21505" cy="727082"/>
            </a:xfrm>
            <a:custGeom>
              <a:avLst/>
              <a:gdLst/>
              <a:ahLst/>
              <a:cxnLst/>
              <a:rect l="0" t="0" r="0" b="0"/>
              <a:pathLst>
                <a:path w="21505" h="727082">
                  <a:moveTo>
                    <a:pt x="0" y="0"/>
                  </a:moveTo>
                  <a:lnTo>
                    <a:pt x="5512" y="51338"/>
                  </a:lnTo>
                  <a:lnTo>
                    <a:pt x="4238" y="112030"/>
                  </a:lnTo>
                  <a:lnTo>
                    <a:pt x="18672" y="170355"/>
                  </a:lnTo>
                  <a:lnTo>
                    <a:pt x="18574" y="201501"/>
                  </a:lnTo>
                  <a:lnTo>
                    <a:pt x="15696" y="235184"/>
                  </a:lnTo>
                  <a:lnTo>
                    <a:pt x="21504" y="274958"/>
                  </a:lnTo>
                  <a:lnTo>
                    <a:pt x="19833" y="328777"/>
                  </a:lnTo>
                  <a:lnTo>
                    <a:pt x="14130" y="387421"/>
                  </a:lnTo>
                  <a:lnTo>
                    <a:pt x="11595" y="438288"/>
                  </a:lnTo>
                  <a:lnTo>
                    <a:pt x="16137" y="485699"/>
                  </a:lnTo>
                  <a:lnTo>
                    <a:pt x="20991" y="530508"/>
                  </a:lnTo>
                  <a:lnTo>
                    <a:pt x="13897" y="590531"/>
                  </a:lnTo>
                  <a:lnTo>
                    <a:pt x="10850" y="641385"/>
                  </a:lnTo>
                  <a:lnTo>
                    <a:pt x="6986" y="694367"/>
                  </a:lnTo>
                  <a:lnTo>
                    <a:pt x="0" y="72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1195860" y="16570151"/>
              <a:ext cx="267869" cy="736649"/>
            </a:xfrm>
            <a:custGeom>
              <a:avLst/>
              <a:gdLst/>
              <a:ahLst/>
              <a:cxnLst/>
              <a:rect l="0" t="0" r="0" b="0"/>
              <a:pathLst>
                <a:path w="267869" h="736649">
                  <a:moveTo>
                    <a:pt x="267868" y="0"/>
                  </a:moveTo>
                  <a:lnTo>
                    <a:pt x="242475" y="60943"/>
                  </a:lnTo>
                  <a:lnTo>
                    <a:pt x="206368" y="119158"/>
                  </a:lnTo>
                  <a:lnTo>
                    <a:pt x="174737" y="172473"/>
                  </a:lnTo>
                  <a:lnTo>
                    <a:pt x="136338" y="225078"/>
                  </a:lnTo>
                  <a:lnTo>
                    <a:pt x="106655" y="269757"/>
                  </a:lnTo>
                  <a:lnTo>
                    <a:pt x="65142" y="322407"/>
                  </a:lnTo>
                  <a:lnTo>
                    <a:pt x="25727" y="385775"/>
                  </a:lnTo>
                  <a:lnTo>
                    <a:pt x="10369" y="403186"/>
                  </a:lnTo>
                  <a:lnTo>
                    <a:pt x="0" y="421554"/>
                  </a:lnTo>
                  <a:lnTo>
                    <a:pt x="1062" y="424538"/>
                  </a:lnTo>
                  <a:lnTo>
                    <a:pt x="6022" y="423340"/>
                  </a:lnTo>
                  <a:lnTo>
                    <a:pt x="67317" y="390523"/>
                  </a:lnTo>
                  <a:lnTo>
                    <a:pt x="89089" y="391832"/>
                  </a:lnTo>
                  <a:lnTo>
                    <a:pt x="100848" y="395157"/>
                  </a:lnTo>
                  <a:lnTo>
                    <a:pt x="109750" y="402688"/>
                  </a:lnTo>
                  <a:lnTo>
                    <a:pt x="122476" y="425231"/>
                  </a:lnTo>
                  <a:lnTo>
                    <a:pt x="132732" y="478560"/>
                  </a:lnTo>
                  <a:lnTo>
                    <a:pt x="140900" y="534273"/>
                  </a:lnTo>
                  <a:lnTo>
                    <a:pt x="151115" y="585386"/>
                  </a:lnTo>
                  <a:lnTo>
                    <a:pt x="173074" y="644605"/>
                  </a:lnTo>
                  <a:lnTo>
                    <a:pt x="211842" y="703110"/>
                  </a:lnTo>
                  <a:lnTo>
                    <a:pt x="238512" y="725766"/>
                  </a:lnTo>
                  <a:lnTo>
                    <a:pt x="267868" y="736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1492429" y="16857557"/>
              <a:ext cx="258306" cy="401406"/>
            </a:xfrm>
            <a:custGeom>
              <a:avLst/>
              <a:gdLst/>
              <a:ahLst/>
              <a:cxnLst/>
              <a:rect l="0" t="0" r="0" b="0"/>
              <a:pathLst>
                <a:path w="258306" h="401406">
                  <a:moveTo>
                    <a:pt x="0" y="47434"/>
                  </a:moveTo>
                  <a:lnTo>
                    <a:pt x="13149" y="98772"/>
                  </a:lnTo>
                  <a:lnTo>
                    <a:pt x="17952" y="159464"/>
                  </a:lnTo>
                  <a:lnTo>
                    <a:pt x="23979" y="212712"/>
                  </a:lnTo>
                  <a:lnTo>
                    <a:pt x="34342" y="273938"/>
                  </a:lnTo>
                  <a:lnTo>
                    <a:pt x="37104" y="330922"/>
                  </a:lnTo>
                  <a:lnTo>
                    <a:pt x="40872" y="387052"/>
                  </a:lnTo>
                  <a:lnTo>
                    <a:pt x="43193" y="398214"/>
                  </a:lnTo>
                  <a:lnTo>
                    <a:pt x="42614" y="401405"/>
                  </a:lnTo>
                  <a:lnTo>
                    <a:pt x="40102" y="399281"/>
                  </a:lnTo>
                  <a:lnTo>
                    <a:pt x="32705" y="385581"/>
                  </a:lnTo>
                  <a:lnTo>
                    <a:pt x="23627" y="352901"/>
                  </a:lnTo>
                  <a:lnTo>
                    <a:pt x="20465" y="306838"/>
                  </a:lnTo>
                  <a:lnTo>
                    <a:pt x="19725" y="264063"/>
                  </a:lnTo>
                  <a:lnTo>
                    <a:pt x="19309" y="202328"/>
                  </a:lnTo>
                  <a:lnTo>
                    <a:pt x="19185" y="148722"/>
                  </a:lnTo>
                  <a:lnTo>
                    <a:pt x="19149" y="99178"/>
                  </a:lnTo>
                  <a:lnTo>
                    <a:pt x="34374" y="50837"/>
                  </a:lnTo>
                  <a:lnTo>
                    <a:pt x="54003" y="18088"/>
                  </a:lnTo>
                  <a:lnTo>
                    <a:pt x="75379" y="4982"/>
                  </a:lnTo>
                  <a:lnTo>
                    <a:pt x="88520" y="0"/>
                  </a:lnTo>
                  <a:lnTo>
                    <a:pt x="117294" y="2965"/>
                  </a:lnTo>
                  <a:lnTo>
                    <a:pt x="179074" y="25776"/>
                  </a:lnTo>
                  <a:lnTo>
                    <a:pt x="199351" y="43831"/>
                  </a:lnTo>
                  <a:lnTo>
                    <a:pt x="216743" y="77902"/>
                  </a:lnTo>
                  <a:lnTo>
                    <a:pt x="232143" y="132585"/>
                  </a:lnTo>
                  <a:lnTo>
                    <a:pt x="232010" y="189002"/>
                  </a:lnTo>
                  <a:lnTo>
                    <a:pt x="235396" y="242686"/>
                  </a:lnTo>
                  <a:lnTo>
                    <a:pt x="240552" y="300804"/>
                  </a:lnTo>
                  <a:lnTo>
                    <a:pt x="258305" y="353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1798568" y="16885857"/>
              <a:ext cx="218479" cy="412663"/>
            </a:xfrm>
            <a:custGeom>
              <a:avLst/>
              <a:gdLst/>
              <a:ahLst/>
              <a:cxnLst/>
              <a:rect l="0" t="0" r="0" b="0"/>
              <a:pathLst>
                <a:path w="218479" h="412663">
                  <a:moveTo>
                    <a:pt x="19134" y="0"/>
                  </a:moveTo>
                  <a:lnTo>
                    <a:pt x="39449" y="30473"/>
                  </a:lnTo>
                  <a:lnTo>
                    <a:pt x="46588" y="62441"/>
                  </a:lnTo>
                  <a:lnTo>
                    <a:pt x="47465" y="119131"/>
                  </a:lnTo>
                  <a:lnTo>
                    <a:pt x="47725" y="177383"/>
                  </a:lnTo>
                  <a:lnTo>
                    <a:pt x="47802" y="231140"/>
                  </a:lnTo>
                  <a:lnTo>
                    <a:pt x="50660" y="284626"/>
                  </a:lnTo>
                  <a:lnTo>
                    <a:pt x="58657" y="316775"/>
                  </a:lnTo>
                  <a:lnTo>
                    <a:pt x="92767" y="372060"/>
                  </a:lnTo>
                  <a:lnTo>
                    <a:pt x="108198" y="394964"/>
                  </a:lnTo>
                  <a:lnTo>
                    <a:pt x="125686" y="408688"/>
                  </a:lnTo>
                  <a:lnTo>
                    <a:pt x="144088" y="412662"/>
                  </a:lnTo>
                  <a:lnTo>
                    <a:pt x="153460" y="412232"/>
                  </a:lnTo>
                  <a:lnTo>
                    <a:pt x="169543" y="406087"/>
                  </a:lnTo>
                  <a:lnTo>
                    <a:pt x="176807" y="401472"/>
                  </a:lnTo>
                  <a:lnTo>
                    <a:pt x="202268" y="364505"/>
                  </a:lnTo>
                  <a:lnTo>
                    <a:pt x="214773" y="323315"/>
                  </a:lnTo>
                  <a:lnTo>
                    <a:pt x="218478" y="274024"/>
                  </a:lnTo>
                  <a:lnTo>
                    <a:pt x="209418" y="224106"/>
                  </a:lnTo>
                  <a:lnTo>
                    <a:pt x="193350" y="180389"/>
                  </a:lnTo>
                  <a:lnTo>
                    <a:pt x="174161" y="134384"/>
                  </a:lnTo>
                  <a:lnTo>
                    <a:pt x="149280" y="85645"/>
                  </a:lnTo>
                  <a:lnTo>
                    <a:pt x="115924" y="51597"/>
                  </a:lnTo>
                  <a:lnTo>
                    <a:pt x="53362" y="911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2009039" y="16866723"/>
              <a:ext cx="454704" cy="360595"/>
            </a:xfrm>
            <a:custGeom>
              <a:avLst/>
              <a:gdLst/>
              <a:ahLst/>
              <a:cxnLst/>
              <a:rect l="0" t="0" r="0" b="0"/>
              <a:pathLst>
                <a:path w="454704" h="360595">
                  <a:moveTo>
                    <a:pt x="0" y="47835"/>
                  </a:moveTo>
                  <a:lnTo>
                    <a:pt x="2835" y="109344"/>
                  </a:lnTo>
                  <a:lnTo>
                    <a:pt x="5512" y="133636"/>
                  </a:lnTo>
                  <a:lnTo>
                    <a:pt x="5295" y="179320"/>
                  </a:lnTo>
                  <a:lnTo>
                    <a:pt x="21411" y="235847"/>
                  </a:lnTo>
                  <a:lnTo>
                    <a:pt x="40292" y="294655"/>
                  </a:lnTo>
                  <a:lnTo>
                    <a:pt x="52986" y="319107"/>
                  </a:lnTo>
                  <a:lnTo>
                    <a:pt x="79125" y="344824"/>
                  </a:lnTo>
                  <a:lnTo>
                    <a:pt x="101426" y="359121"/>
                  </a:lnTo>
                  <a:lnTo>
                    <a:pt x="112263" y="360594"/>
                  </a:lnTo>
                  <a:lnTo>
                    <a:pt x="132807" y="353728"/>
                  </a:lnTo>
                  <a:lnTo>
                    <a:pt x="149733" y="337211"/>
                  </a:lnTo>
                  <a:lnTo>
                    <a:pt x="177922" y="286885"/>
                  </a:lnTo>
                  <a:lnTo>
                    <a:pt x="188687" y="233400"/>
                  </a:lnTo>
                  <a:lnTo>
                    <a:pt x="190814" y="173387"/>
                  </a:lnTo>
                  <a:lnTo>
                    <a:pt x="190042" y="144029"/>
                  </a:lnTo>
                  <a:lnTo>
                    <a:pt x="188348" y="140665"/>
                  </a:lnTo>
                  <a:lnTo>
                    <a:pt x="186155" y="141610"/>
                  </a:lnTo>
                  <a:lnTo>
                    <a:pt x="188148" y="168336"/>
                  </a:lnTo>
                  <a:lnTo>
                    <a:pt x="199408" y="218409"/>
                  </a:lnTo>
                  <a:lnTo>
                    <a:pt x="223837" y="275542"/>
                  </a:lnTo>
                  <a:lnTo>
                    <a:pt x="255533" y="315144"/>
                  </a:lnTo>
                  <a:lnTo>
                    <a:pt x="282585" y="337780"/>
                  </a:lnTo>
                  <a:lnTo>
                    <a:pt x="321719" y="355436"/>
                  </a:lnTo>
                  <a:lnTo>
                    <a:pt x="347433" y="359940"/>
                  </a:lnTo>
                  <a:lnTo>
                    <a:pt x="373035" y="356270"/>
                  </a:lnTo>
                  <a:lnTo>
                    <a:pt x="385815" y="352317"/>
                  </a:lnTo>
                  <a:lnTo>
                    <a:pt x="408519" y="333749"/>
                  </a:lnTo>
                  <a:lnTo>
                    <a:pt x="436395" y="293414"/>
                  </a:lnTo>
                  <a:lnTo>
                    <a:pt x="449069" y="263279"/>
                  </a:lnTo>
                  <a:lnTo>
                    <a:pt x="454703" y="232171"/>
                  </a:lnTo>
                  <a:lnTo>
                    <a:pt x="445868" y="183619"/>
                  </a:lnTo>
                  <a:lnTo>
                    <a:pt x="428831" y="130506"/>
                  </a:lnTo>
                  <a:lnTo>
                    <a:pt x="402374" y="77763"/>
                  </a:lnTo>
                  <a:lnTo>
                    <a:pt x="377409" y="41466"/>
                  </a:lnTo>
                  <a:lnTo>
                    <a:pt x="3252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2667203" y="16843655"/>
              <a:ext cx="375057" cy="415311"/>
            </a:xfrm>
            <a:custGeom>
              <a:avLst/>
              <a:gdLst/>
              <a:ahLst/>
              <a:cxnLst/>
              <a:rect l="0" t="0" r="0" b="0"/>
              <a:pathLst>
                <a:path w="375057" h="415311">
                  <a:moveTo>
                    <a:pt x="231554" y="70903"/>
                  </a:moveTo>
                  <a:lnTo>
                    <a:pt x="211239" y="40430"/>
                  </a:lnTo>
                  <a:lnTo>
                    <a:pt x="157976" y="6245"/>
                  </a:lnTo>
                  <a:lnTo>
                    <a:pt x="120900" y="0"/>
                  </a:lnTo>
                  <a:lnTo>
                    <a:pt x="103573" y="1312"/>
                  </a:lnTo>
                  <a:lnTo>
                    <a:pt x="75816" y="14108"/>
                  </a:lnTo>
                  <a:lnTo>
                    <a:pt x="32012" y="56967"/>
                  </a:lnTo>
                  <a:lnTo>
                    <a:pt x="12510" y="98899"/>
                  </a:lnTo>
                  <a:lnTo>
                    <a:pt x="0" y="144985"/>
                  </a:lnTo>
                  <a:lnTo>
                    <a:pt x="4797" y="202459"/>
                  </a:lnTo>
                  <a:lnTo>
                    <a:pt x="32039" y="264565"/>
                  </a:lnTo>
                  <a:lnTo>
                    <a:pt x="54565" y="297300"/>
                  </a:lnTo>
                  <a:lnTo>
                    <a:pt x="75648" y="313609"/>
                  </a:lnTo>
                  <a:lnTo>
                    <a:pt x="126659" y="324586"/>
                  </a:lnTo>
                  <a:lnTo>
                    <a:pt x="143553" y="320812"/>
                  </a:lnTo>
                  <a:lnTo>
                    <a:pt x="173663" y="302445"/>
                  </a:lnTo>
                  <a:lnTo>
                    <a:pt x="192714" y="282236"/>
                  </a:lnTo>
                  <a:lnTo>
                    <a:pt x="218685" y="228040"/>
                  </a:lnTo>
                  <a:lnTo>
                    <a:pt x="232819" y="174509"/>
                  </a:lnTo>
                  <a:lnTo>
                    <a:pt x="238418" y="112432"/>
                  </a:lnTo>
                  <a:lnTo>
                    <a:pt x="235123" y="71160"/>
                  </a:lnTo>
                  <a:lnTo>
                    <a:pt x="236059" y="72137"/>
                  </a:lnTo>
                  <a:lnTo>
                    <a:pt x="239621" y="101740"/>
                  </a:lnTo>
                  <a:lnTo>
                    <a:pt x="240824" y="163804"/>
                  </a:lnTo>
                  <a:lnTo>
                    <a:pt x="243188" y="227244"/>
                  </a:lnTo>
                  <a:lnTo>
                    <a:pt x="257442" y="276082"/>
                  </a:lnTo>
                  <a:lnTo>
                    <a:pt x="280326" y="328349"/>
                  </a:lnTo>
                  <a:lnTo>
                    <a:pt x="302107" y="369582"/>
                  </a:lnTo>
                  <a:lnTo>
                    <a:pt x="319249" y="388255"/>
                  </a:lnTo>
                  <a:lnTo>
                    <a:pt x="375056" y="4153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3090094" y="16637119"/>
              <a:ext cx="57402" cy="679248"/>
            </a:xfrm>
            <a:custGeom>
              <a:avLst/>
              <a:gdLst/>
              <a:ahLst/>
              <a:cxnLst/>
              <a:rect l="0" t="0" r="0" b="0"/>
              <a:pathLst>
                <a:path w="57402" h="679248">
                  <a:moveTo>
                    <a:pt x="0" y="0"/>
                  </a:moveTo>
                  <a:lnTo>
                    <a:pt x="1063" y="63425"/>
                  </a:lnTo>
                  <a:lnTo>
                    <a:pt x="7572" y="125245"/>
                  </a:lnTo>
                  <a:lnTo>
                    <a:pt x="8975" y="175298"/>
                  </a:lnTo>
                  <a:lnTo>
                    <a:pt x="10367" y="217162"/>
                  </a:lnTo>
                  <a:lnTo>
                    <a:pt x="14529" y="274743"/>
                  </a:lnTo>
                  <a:lnTo>
                    <a:pt x="17087" y="330806"/>
                  </a:lnTo>
                  <a:lnTo>
                    <a:pt x="18224" y="383008"/>
                  </a:lnTo>
                  <a:lnTo>
                    <a:pt x="18729" y="431011"/>
                  </a:lnTo>
                  <a:lnTo>
                    <a:pt x="27457" y="477149"/>
                  </a:lnTo>
                  <a:lnTo>
                    <a:pt x="41796" y="539288"/>
                  </a:lnTo>
                  <a:lnTo>
                    <a:pt x="46045" y="591361"/>
                  </a:lnTo>
                  <a:lnTo>
                    <a:pt x="52559" y="651493"/>
                  </a:lnTo>
                  <a:lnTo>
                    <a:pt x="57401" y="6792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2965724" y="17038927"/>
              <a:ext cx="287007" cy="1"/>
            </a:xfrm>
            <a:custGeom>
              <a:avLst/>
              <a:gdLst/>
              <a:ahLst/>
              <a:cxnLst/>
              <a:rect l="0" t="0" r="0" b="0"/>
              <a:pathLst>
                <a:path w="287007" h="1">
                  <a:moveTo>
                    <a:pt x="0" y="0"/>
                  </a:moveTo>
                  <a:lnTo>
                    <a:pt x="60039" y="0"/>
                  </a:lnTo>
                  <a:lnTo>
                    <a:pt x="101448" y="0"/>
                  </a:lnTo>
                  <a:lnTo>
                    <a:pt x="153158" y="0"/>
                  </a:lnTo>
                  <a:lnTo>
                    <a:pt x="206259" y="0"/>
                  </a:lnTo>
                  <a:lnTo>
                    <a:pt x="269482" y="0"/>
                  </a:lnTo>
                  <a:lnTo>
                    <a:pt x="28700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3635404" y="16637119"/>
              <a:ext cx="28702" cy="736649"/>
            </a:xfrm>
            <a:custGeom>
              <a:avLst/>
              <a:gdLst/>
              <a:ahLst/>
              <a:cxnLst/>
              <a:rect l="0" t="0" r="0" b="0"/>
              <a:pathLst>
                <a:path w="28702" h="736649">
                  <a:moveTo>
                    <a:pt x="0" y="0"/>
                  </a:moveTo>
                  <a:lnTo>
                    <a:pt x="2835" y="56693"/>
                  </a:lnTo>
                  <a:lnTo>
                    <a:pt x="5079" y="101574"/>
                  </a:lnTo>
                  <a:lnTo>
                    <a:pt x="6575" y="139999"/>
                  </a:lnTo>
                  <a:lnTo>
                    <a:pt x="7572" y="174119"/>
                  </a:lnTo>
                  <a:lnTo>
                    <a:pt x="8680" y="233645"/>
                  </a:lnTo>
                  <a:lnTo>
                    <a:pt x="9173" y="284903"/>
                  </a:lnTo>
                  <a:lnTo>
                    <a:pt x="9392" y="335324"/>
                  </a:lnTo>
                  <a:lnTo>
                    <a:pt x="9489" y="386079"/>
                  </a:lnTo>
                  <a:lnTo>
                    <a:pt x="9532" y="436983"/>
                  </a:lnTo>
                  <a:lnTo>
                    <a:pt x="9552" y="490787"/>
                  </a:lnTo>
                  <a:lnTo>
                    <a:pt x="9560" y="542337"/>
                  </a:lnTo>
                  <a:lnTo>
                    <a:pt x="9565" y="600177"/>
                  </a:lnTo>
                  <a:lnTo>
                    <a:pt x="9567" y="658352"/>
                  </a:lnTo>
                  <a:lnTo>
                    <a:pt x="11693" y="684842"/>
                  </a:lnTo>
                  <a:lnTo>
                    <a:pt x="28701" y="736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3711939" y="17049148"/>
              <a:ext cx="545312" cy="349792"/>
            </a:xfrm>
            <a:custGeom>
              <a:avLst/>
              <a:gdLst/>
              <a:ahLst/>
              <a:cxnLst/>
              <a:rect l="0" t="0" r="0" b="0"/>
              <a:pathLst>
                <a:path w="545312" h="349792">
                  <a:moveTo>
                    <a:pt x="0" y="171549"/>
                  </a:moveTo>
                  <a:lnTo>
                    <a:pt x="51023" y="143204"/>
                  </a:lnTo>
                  <a:lnTo>
                    <a:pt x="91417" y="120763"/>
                  </a:lnTo>
                  <a:lnTo>
                    <a:pt x="147637" y="90159"/>
                  </a:lnTo>
                  <a:lnTo>
                    <a:pt x="200357" y="58142"/>
                  </a:lnTo>
                  <a:lnTo>
                    <a:pt x="222984" y="38233"/>
                  </a:lnTo>
                  <a:lnTo>
                    <a:pt x="236583" y="18755"/>
                  </a:lnTo>
                  <a:lnTo>
                    <a:pt x="232131" y="11223"/>
                  </a:lnTo>
                  <a:lnTo>
                    <a:pt x="204507" y="19"/>
                  </a:lnTo>
                  <a:lnTo>
                    <a:pt x="172388" y="0"/>
                  </a:lnTo>
                  <a:lnTo>
                    <a:pt x="139333" y="9203"/>
                  </a:lnTo>
                  <a:lnTo>
                    <a:pt x="77483" y="44089"/>
                  </a:lnTo>
                  <a:lnTo>
                    <a:pt x="33376" y="87317"/>
                  </a:lnTo>
                  <a:lnTo>
                    <a:pt x="11543" y="126513"/>
                  </a:lnTo>
                  <a:lnTo>
                    <a:pt x="7965" y="152242"/>
                  </a:lnTo>
                  <a:lnTo>
                    <a:pt x="8499" y="165055"/>
                  </a:lnTo>
                  <a:lnTo>
                    <a:pt x="20431" y="190632"/>
                  </a:lnTo>
                  <a:lnTo>
                    <a:pt x="40970" y="215109"/>
                  </a:lnTo>
                  <a:lnTo>
                    <a:pt x="97462" y="253972"/>
                  </a:lnTo>
                  <a:lnTo>
                    <a:pt x="128356" y="266646"/>
                  </a:lnTo>
                  <a:lnTo>
                    <a:pt x="159802" y="272279"/>
                  </a:lnTo>
                  <a:lnTo>
                    <a:pt x="199014" y="249332"/>
                  </a:lnTo>
                  <a:lnTo>
                    <a:pt x="253857" y="209587"/>
                  </a:lnTo>
                  <a:lnTo>
                    <a:pt x="319119" y="158640"/>
                  </a:lnTo>
                  <a:lnTo>
                    <a:pt x="360501" y="121487"/>
                  </a:lnTo>
                  <a:lnTo>
                    <a:pt x="400811" y="71703"/>
                  </a:lnTo>
                  <a:lnTo>
                    <a:pt x="407521" y="55025"/>
                  </a:lnTo>
                  <a:lnTo>
                    <a:pt x="408806" y="41780"/>
                  </a:lnTo>
                  <a:lnTo>
                    <a:pt x="406473" y="30824"/>
                  </a:lnTo>
                  <a:lnTo>
                    <a:pt x="400666" y="22458"/>
                  </a:lnTo>
                  <a:lnTo>
                    <a:pt x="382876" y="10326"/>
                  </a:lnTo>
                  <a:lnTo>
                    <a:pt x="373242" y="8792"/>
                  </a:lnTo>
                  <a:lnTo>
                    <a:pt x="354034" y="12757"/>
                  </a:lnTo>
                  <a:lnTo>
                    <a:pt x="330370" y="26941"/>
                  </a:lnTo>
                  <a:lnTo>
                    <a:pt x="309894" y="54766"/>
                  </a:lnTo>
                  <a:lnTo>
                    <a:pt x="295441" y="100096"/>
                  </a:lnTo>
                  <a:lnTo>
                    <a:pt x="290755" y="146879"/>
                  </a:lnTo>
                  <a:lnTo>
                    <a:pt x="289735" y="198853"/>
                  </a:lnTo>
                  <a:lnTo>
                    <a:pt x="292825" y="243210"/>
                  </a:lnTo>
                  <a:lnTo>
                    <a:pt x="306245" y="278516"/>
                  </a:lnTo>
                  <a:lnTo>
                    <a:pt x="340541" y="322298"/>
                  </a:lnTo>
                  <a:lnTo>
                    <a:pt x="367137" y="343784"/>
                  </a:lnTo>
                  <a:lnTo>
                    <a:pt x="389588" y="349791"/>
                  </a:lnTo>
                  <a:lnTo>
                    <a:pt x="400039" y="347779"/>
                  </a:lnTo>
                  <a:lnTo>
                    <a:pt x="420156" y="337038"/>
                  </a:lnTo>
                  <a:lnTo>
                    <a:pt x="454488" y="292748"/>
                  </a:lnTo>
                  <a:lnTo>
                    <a:pt x="467741" y="256242"/>
                  </a:lnTo>
                  <a:lnTo>
                    <a:pt x="478036" y="196999"/>
                  </a:lnTo>
                  <a:lnTo>
                    <a:pt x="483521" y="154160"/>
                  </a:lnTo>
                  <a:lnTo>
                    <a:pt x="487673" y="92459"/>
                  </a:lnTo>
                  <a:lnTo>
                    <a:pt x="494100" y="59533"/>
                  </a:lnTo>
                  <a:lnTo>
                    <a:pt x="495225" y="60731"/>
                  </a:lnTo>
                  <a:lnTo>
                    <a:pt x="512268" y="113519"/>
                  </a:lnTo>
                  <a:lnTo>
                    <a:pt x="522056" y="166284"/>
                  </a:lnTo>
                  <a:lnTo>
                    <a:pt x="536042" y="226999"/>
                  </a:lnTo>
                  <a:lnTo>
                    <a:pt x="545311" y="2576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4349398" y="17005148"/>
              <a:ext cx="255118" cy="409093"/>
            </a:xfrm>
            <a:custGeom>
              <a:avLst/>
              <a:gdLst/>
              <a:ahLst/>
              <a:cxnLst/>
              <a:rect l="0" t="0" r="0" b="0"/>
              <a:pathLst>
                <a:path w="255118" h="409093">
                  <a:moveTo>
                    <a:pt x="147024" y="5078"/>
                  </a:moveTo>
                  <a:lnTo>
                    <a:pt x="111473" y="0"/>
                  </a:lnTo>
                  <a:lnTo>
                    <a:pt x="48735" y="17155"/>
                  </a:lnTo>
                  <a:lnTo>
                    <a:pt x="17947" y="40565"/>
                  </a:lnTo>
                  <a:lnTo>
                    <a:pt x="6760" y="54247"/>
                  </a:lnTo>
                  <a:lnTo>
                    <a:pt x="1428" y="66558"/>
                  </a:lnTo>
                  <a:lnTo>
                    <a:pt x="0" y="77955"/>
                  </a:lnTo>
                  <a:lnTo>
                    <a:pt x="1174" y="88740"/>
                  </a:lnTo>
                  <a:lnTo>
                    <a:pt x="5145" y="96995"/>
                  </a:lnTo>
                  <a:lnTo>
                    <a:pt x="18061" y="109001"/>
                  </a:lnTo>
                  <a:lnTo>
                    <a:pt x="76721" y="139262"/>
                  </a:lnTo>
                  <a:lnTo>
                    <a:pt x="127822" y="169653"/>
                  </a:lnTo>
                  <a:lnTo>
                    <a:pt x="183617" y="207147"/>
                  </a:lnTo>
                  <a:lnTo>
                    <a:pt x="241947" y="269848"/>
                  </a:lnTo>
                  <a:lnTo>
                    <a:pt x="251762" y="280449"/>
                  </a:lnTo>
                  <a:lnTo>
                    <a:pt x="255117" y="296020"/>
                  </a:lnTo>
                  <a:lnTo>
                    <a:pt x="250340" y="335999"/>
                  </a:lnTo>
                  <a:lnTo>
                    <a:pt x="234801" y="375843"/>
                  </a:lnTo>
                  <a:lnTo>
                    <a:pt x="217217" y="390608"/>
                  </a:lnTo>
                  <a:lnTo>
                    <a:pt x="166204" y="408750"/>
                  </a:lnTo>
                  <a:lnTo>
                    <a:pt x="120581" y="409092"/>
                  </a:lnTo>
                  <a:lnTo>
                    <a:pt x="73402" y="397382"/>
                  </a:lnTo>
                  <a:lnTo>
                    <a:pt x="53004" y="386364"/>
                  </a:lnTo>
                  <a:lnTo>
                    <a:pt x="32221" y="3686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4716459" y="16818889"/>
              <a:ext cx="1" cy="679248"/>
            </a:xfrm>
            <a:custGeom>
              <a:avLst/>
              <a:gdLst/>
              <a:ahLst/>
              <a:cxnLst/>
              <a:rect l="0" t="0" r="0" b="0"/>
              <a:pathLst>
                <a:path w="1" h="679248">
                  <a:moveTo>
                    <a:pt x="0" y="0"/>
                  </a:moveTo>
                  <a:lnTo>
                    <a:pt x="0" y="63426"/>
                  </a:lnTo>
                  <a:lnTo>
                    <a:pt x="0" y="122410"/>
                  </a:lnTo>
                  <a:lnTo>
                    <a:pt x="0" y="185163"/>
                  </a:lnTo>
                  <a:lnTo>
                    <a:pt x="0" y="230048"/>
                  </a:lnTo>
                  <a:lnTo>
                    <a:pt x="0" y="279763"/>
                  </a:lnTo>
                  <a:lnTo>
                    <a:pt x="0" y="326659"/>
                  </a:lnTo>
                  <a:lnTo>
                    <a:pt x="0" y="372306"/>
                  </a:lnTo>
                  <a:lnTo>
                    <a:pt x="0" y="416334"/>
                  </a:lnTo>
                  <a:lnTo>
                    <a:pt x="0" y="475915"/>
                  </a:lnTo>
                  <a:lnTo>
                    <a:pt x="0" y="530890"/>
                  </a:lnTo>
                  <a:lnTo>
                    <a:pt x="0" y="575753"/>
                  </a:lnTo>
                  <a:lnTo>
                    <a:pt x="0" y="628503"/>
                  </a:lnTo>
                  <a:lnTo>
                    <a:pt x="0" y="6792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4572956" y="17058061"/>
              <a:ext cx="248739" cy="38268"/>
            </a:xfrm>
            <a:custGeom>
              <a:avLst/>
              <a:gdLst/>
              <a:ahLst/>
              <a:cxnLst/>
              <a:rect l="0" t="0" r="0" b="0"/>
              <a:pathLst>
                <a:path w="248739" h="38268">
                  <a:moveTo>
                    <a:pt x="0" y="38267"/>
                  </a:moveTo>
                  <a:lnTo>
                    <a:pt x="54527" y="36142"/>
                  </a:lnTo>
                  <a:lnTo>
                    <a:pt x="98289" y="28110"/>
                  </a:lnTo>
                  <a:lnTo>
                    <a:pt x="160579" y="16715"/>
                  </a:lnTo>
                  <a:lnTo>
                    <a:pt x="220301" y="4404"/>
                  </a:lnTo>
                  <a:lnTo>
                    <a:pt x="2487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5156534" y="16687438"/>
              <a:ext cx="567873" cy="694303"/>
            </a:xfrm>
            <a:custGeom>
              <a:avLst/>
              <a:gdLst/>
              <a:ahLst/>
              <a:cxnLst/>
              <a:rect l="0" t="0" r="0" b="0"/>
              <a:pathLst>
                <a:path w="567873" h="694303">
                  <a:moveTo>
                    <a:pt x="0" y="112317"/>
                  </a:moveTo>
                  <a:lnTo>
                    <a:pt x="62362" y="64168"/>
                  </a:lnTo>
                  <a:lnTo>
                    <a:pt x="123341" y="25839"/>
                  </a:lnTo>
                  <a:lnTo>
                    <a:pt x="178631" y="5907"/>
                  </a:lnTo>
                  <a:lnTo>
                    <a:pt x="228675" y="0"/>
                  </a:lnTo>
                  <a:lnTo>
                    <a:pt x="261081" y="1808"/>
                  </a:lnTo>
                  <a:lnTo>
                    <a:pt x="293200" y="13243"/>
                  </a:lnTo>
                  <a:lnTo>
                    <a:pt x="331007" y="42688"/>
                  </a:lnTo>
                  <a:lnTo>
                    <a:pt x="357326" y="73261"/>
                  </a:lnTo>
                  <a:lnTo>
                    <a:pt x="366094" y="95667"/>
                  </a:lnTo>
                  <a:lnTo>
                    <a:pt x="368432" y="107595"/>
                  </a:lnTo>
                  <a:lnTo>
                    <a:pt x="365739" y="118737"/>
                  </a:lnTo>
                  <a:lnTo>
                    <a:pt x="334670" y="174383"/>
                  </a:lnTo>
                  <a:lnTo>
                    <a:pt x="282981" y="231213"/>
                  </a:lnTo>
                  <a:lnTo>
                    <a:pt x="263958" y="247010"/>
                  </a:lnTo>
                  <a:lnTo>
                    <a:pt x="203328" y="275934"/>
                  </a:lnTo>
                  <a:lnTo>
                    <a:pt x="156224" y="304203"/>
                  </a:lnTo>
                  <a:lnTo>
                    <a:pt x="120336" y="336876"/>
                  </a:lnTo>
                  <a:lnTo>
                    <a:pt x="125766" y="331175"/>
                  </a:lnTo>
                  <a:lnTo>
                    <a:pt x="187729" y="303079"/>
                  </a:lnTo>
                  <a:lnTo>
                    <a:pt x="238102" y="287184"/>
                  </a:lnTo>
                  <a:lnTo>
                    <a:pt x="286689" y="278577"/>
                  </a:lnTo>
                  <a:lnTo>
                    <a:pt x="334747" y="276027"/>
                  </a:lnTo>
                  <a:lnTo>
                    <a:pt x="382647" y="278106"/>
                  </a:lnTo>
                  <a:lnTo>
                    <a:pt x="427666" y="288290"/>
                  </a:lnTo>
                  <a:lnTo>
                    <a:pt x="455820" y="302140"/>
                  </a:lnTo>
                  <a:lnTo>
                    <a:pt x="517713" y="354098"/>
                  </a:lnTo>
                  <a:lnTo>
                    <a:pt x="545638" y="391121"/>
                  </a:lnTo>
                  <a:lnTo>
                    <a:pt x="556086" y="420480"/>
                  </a:lnTo>
                  <a:lnTo>
                    <a:pt x="567872" y="482636"/>
                  </a:lnTo>
                  <a:lnTo>
                    <a:pt x="567114" y="530190"/>
                  </a:lnTo>
                  <a:lnTo>
                    <a:pt x="555078" y="572861"/>
                  </a:lnTo>
                  <a:lnTo>
                    <a:pt x="532969" y="612434"/>
                  </a:lnTo>
                  <a:lnTo>
                    <a:pt x="496064" y="651088"/>
                  </a:lnTo>
                  <a:lnTo>
                    <a:pt x="451468" y="674234"/>
                  </a:lnTo>
                  <a:lnTo>
                    <a:pt x="395358" y="690515"/>
                  </a:lnTo>
                  <a:lnTo>
                    <a:pt x="348756" y="694302"/>
                  </a:lnTo>
                  <a:lnTo>
                    <a:pt x="298216" y="693297"/>
                  </a:lnTo>
                  <a:lnTo>
                    <a:pt x="235569" y="674280"/>
                  </a:lnTo>
                  <a:lnTo>
                    <a:pt x="210471" y="6671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5242636" y="17450302"/>
              <a:ext cx="669681" cy="95669"/>
            </a:xfrm>
            <a:custGeom>
              <a:avLst/>
              <a:gdLst/>
              <a:ahLst/>
              <a:cxnLst/>
              <a:rect l="0" t="0" r="0" b="0"/>
              <a:pathLst>
                <a:path w="669681" h="95669">
                  <a:moveTo>
                    <a:pt x="0" y="95668"/>
                  </a:moveTo>
                  <a:lnTo>
                    <a:pt x="36851" y="92833"/>
                  </a:lnTo>
                  <a:lnTo>
                    <a:pt x="92913" y="86968"/>
                  </a:lnTo>
                  <a:lnTo>
                    <a:pt x="142632" y="77274"/>
                  </a:lnTo>
                  <a:lnTo>
                    <a:pt x="186699" y="71549"/>
                  </a:lnTo>
                  <a:lnTo>
                    <a:pt x="230732" y="65814"/>
                  </a:lnTo>
                  <a:lnTo>
                    <a:pt x="282192" y="52637"/>
                  </a:lnTo>
                  <a:lnTo>
                    <a:pt x="331283" y="41819"/>
                  </a:lnTo>
                  <a:lnTo>
                    <a:pt x="381093" y="32406"/>
                  </a:lnTo>
                  <a:lnTo>
                    <a:pt x="438664" y="21133"/>
                  </a:lnTo>
                  <a:lnTo>
                    <a:pt x="494015" y="14709"/>
                  </a:lnTo>
                  <a:lnTo>
                    <a:pt x="543773" y="11852"/>
                  </a:lnTo>
                  <a:lnTo>
                    <a:pt x="601666" y="9181"/>
                  </a:lnTo>
                  <a:lnTo>
                    <a:pt x="654670" y="2128"/>
                  </a:lnTo>
                  <a:lnTo>
                    <a:pt x="6696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5290470" y="17622505"/>
              <a:ext cx="583580" cy="35433"/>
            </a:xfrm>
            <a:custGeom>
              <a:avLst/>
              <a:gdLst/>
              <a:ahLst/>
              <a:cxnLst/>
              <a:rect l="0" t="0" r="0" b="0"/>
              <a:pathLst>
                <a:path w="583580" h="35433">
                  <a:moveTo>
                    <a:pt x="0" y="19134"/>
                  </a:moveTo>
                  <a:lnTo>
                    <a:pt x="10158" y="29291"/>
                  </a:lnTo>
                  <a:lnTo>
                    <a:pt x="51995" y="34279"/>
                  </a:lnTo>
                  <a:lnTo>
                    <a:pt x="108148" y="35432"/>
                  </a:lnTo>
                  <a:lnTo>
                    <a:pt x="150821" y="32401"/>
                  </a:lnTo>
                  <a:lnTo>
                    <a:pt x="201676" y="27512"/>
                  </a:lnTo>
                  <a:lnTo>
                    <a:pt x="256523" y="21794"/>
                  </a:lnTo>
                  <a:lnTo>
                    <a:pt x="305702" y="15709"/>
                  </a:lnTo>
                  <a:lnTo>
                    <a:pt x="355197" y="9463"/>
                  </a:lnTo>
                  <a:lnTo>
                    <a:pt x="402352" y="4206"/>
                  </a:lnTo>
                  <a:lnTo>
                    <a:pt x="458780" y="1247"/>
                  </a:lnTo>
                  <a:lnTo>
                    <a:pt x="510224" y="369"/>
                  </a:lnTo>
                  <a:lnTo>
                    <a:pt x="567199" y="73"/>
                  </a:lnTo>
                  <a:lnTo>
                    <a:pt x="58357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5223502" y="17804276"/>
              <a:ext cx="698382" cy="57402"/>
            </a:xfrm>
            <a:custGeom>
              <a:avLst/>
              <a:gdLst/>
              <a:ahLst/>
              <a:cxnLst/>
              <a:rect l="0" t="0" r="0" b="0"/>
              <a:pathLst>
                <a:path w="698382" h="57402">
                  <a:moveTo>
                    <a:pt x="0" y="57401"/>
                  </a:moveTo>
                  <a:lnTo>
                    <a:pt x="60945" y="52322"/>
                  </a:lnTo>
                  <a:lnTo>
                    <a:pt x="107873" y="49829"/>
                  </a:lnTo>
                  <a:lnTo>
                    <a:pt x="170151" y="42755"/>
                  </a:lnTo>
                  <a:lnTo>
                    <a:pt x="217000" y="33884"/>
                  </a:lnTo>
                  <a:lnTo>
                    <a:pt x="248839" y="30030"/>
                  </a:lnTo>
                  <a:lnTo>
                    <a:pt x="283884" y="26398"/>
                  </a:lnTo>
                  <a:lnTo>
                    <a:pt x="345500" y="19527"/>
                  </a:lnTo>
                  <a:lnTo>
                    <a:pt x="402294" y="12931"/>
                  </a:lnTo>
                  <a:lnTo>
                    <a:pt x="459425" y="6455"/>
                  </a:lnTo>
                  <a:lnTo>
                    <a:pt x="508203" y="2868"/>
                  </a:lnTo>
                  <a:lnTo>
                    <a:pt x="552204" y="1274"/>
                  </a:lnTo>
                  <a:lnTo>
                    <a:pt x="596564" y="565"/>
                  </a:lnTo>
                  <a:lnTo>
                    <a:pt x="658292" y="167"/>
                  </a:lnTo>
                  <a:lnTo>
                    <a:pt x="6983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6323691" y="16799755"/>
              <a:ext cx="24646" cy="554879"/>
            </a:xfrm>
            <a:custGeom>
              <a:avLst/>
              <a:gdLst/>
              <a:ahLst/>
              <a:cxnLst/>
              <a:rect l="0" t="0" r="0" b="0"/>
              <a:pathLst>
                <a:path w="24646" h="554879">
                  <a:moveTo>
                    <a:pt x="19133" y="0"/>
                  </a:moveTo>
                  <a:lnTo>
                    <a:pt x="24645" y="43700"/>
                  </a:lnTo>
                  <a:lnTo>
                    <a:pt x="20537" y="95481"/>
                  </a:lnTo>
                  <a:lnTo>
                    <a:pt x="19410" y="146655"/>
                  </a:lnTo>
                  <a:lnTo>
                    <a:pt x="19188" y="206410"/>
                  </a:lnTo>
                  <a:lnTo>
                    <a:pt x="19149" y="258875"/>
                  </a:lnTo>
                  <a:lnTo>
                    <a:pt x="19138" y="310679"/>
                  </a:lnTo>
                  <a:lnTo>
                    <a:pt x="19135" y="369020"/>
                  </a:lnTo>
                  <a:lnTo>
                    <a:pt x="19133" y="416778"/>
                  </a:lnTo>
                  <a:lnTo>
                    <a:pt x="19133" y="469314"/>
                  </a:lnTo>
                  <a:lnTo>
                    <a:pt x="17007" y="515826"/>
                  </a:lnTo>
                  <a:lnTo>
                    <a:pt x="0" y="5548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6361958" y="177947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6954512" y="16799755"/>
            <a:ext cx="1766434" cy="1004522"/>
            <a:chOff x="6954512" y="16799755"/>
            <a:chExt cx="1766434" cy="1004522"/>
          </a:xfrm>
        </p:grpSpPr>
        <p:sp>
          <p:nvSpPr>
            <p:cNvPr id="353" name="Freeform 352"/>
            <p:cNvSpPr/>
            <p:nvPr/>
          </p:nvSpPr>
          <p:spPr>
            <a:xfrm>
              <a:off x="7031638" y="17144162"/>
              <a:ext cx="95669" cy="660115"/>
            </a:xfrm>
            <a:custGeom>
              <a:avLst/>
              <a:gdLst/>
              <a:ahLst/>
              <a:cxnLst/>
              <a:rect l="0" t="0" r="0" b="0"/>
              <a:pathLst>
                <a:path w="95669" h="660115">
                  <a:moveTo>
                    <a:pt x="0" y="0"/>
                  </a:moveTo>
                  <a:lnTo>
                    <a:pt x="13242" y="56772"/>
                  </a:lnTo>
                  <a:lnTo>
                    <a:pt x="21829" y="84760"/>
                  </a:lnTo>
                  <a:lnTo>
                    <a:pt x="27728" y="136373"/>
                  </a:lnTo>
                  <a:lnTo>
                    <a:pt x="35735" y="193122"/>
                  </a:lnTo>
                  <a:lnTo>
                    <a:pt x="41748" y="235005"/>
                  </a:lnTo>
                  <a:lnTo>
                    <a:pt x="47963" y="281256"/>
                  </a:lnTo>
                  <a:lnTo>
                    <a:pt x="56396" y="334411"/>
                  </a:lnTo>
                  <a:lnTo>
                    <a:pt x="63108" y="366443"/>
                  </a:lnTo>
                  <a:lnTo>
                    <a:pt x="70773" y="400554"/>
                  </a:lnTo>
                  <a:lnTo>
                    <a:pt x="82123" y="458298"/>
                  </a:lnTo>
                  <a:lnTo>
                    <a:pt x="89649" y="506639"/>
                  </a:lnTo>
                  <a:lnTo>
                    <a:pt x="93884" y="563735"/>
                  </a:lnTo>
                  <a:lnTo>
                    <a:pt x="95316" y="624973"/>
                  </a:lnTo>
                  <a:lnTo>
                    <a:pt x="95668" y="660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6954512" y="17024322"/>
              <a:ext cx="355014" cy="394595"/>
            </a:xfrm>
            <a:custGeom>
              <a:avLst/>
              <a:gdLst/>
              <a:ahLst/>
              <a:cxnLst/>
              <a:rect l="0" t="0" r="0" b="0"/>
              <a:pathLst>
                <a:path w="355014" h="394595">
                  <a:moveTo>
                    <a:pt x="10158" y="359012"/>
                  </a:moveTo>
                  <a:lnTo>
                    <a:pt x="0" y="308224"/>
                  </a:lnTo>
                  <a:lnTo>
                    <a:pt x="3841" y="251248"/>
                  </a:lnTo>
                  <a:lnTo>
                    <a:pt x="9973" y="189892"/>
                  </a:lnTo>
                  <a:lnTo>
                    <a:pt x="14681" y="155226"/>
                  </a:lnTo>
                  <a:lnTo>
                    <a:pt x="28822" y="124229"/>
                  </a:lnTo>
                  <a:lnTo>
                    <a:pt x="67466" y="69685"/>
                  </a:lnTo>
                  <a:lnTo>
                    <a:pt x="113446" y="26666"/>
                  </a:lnTo>
                  <a:lnTo>
                    <a:pt x="150840" y="5660"/>
                  </a:lnTo>
                  <a:lnTo>
                    <a:pt x="176147" y="0"/>
                  </a:lnTo>
                  <a:lnTo>
                    <a:pt x="219378" y="6970"/>
                  </a:lnTo>
                  <a:lnTo>
                    <a:pt x="265848" y="32658"/>
                  </a:lnTo>
                  <a:lnTo>
                    <a:pt x="303120" y="67197"/>
                  </a:lnTo>
                  <a:lnTo>
                    <a:pt x="336647" y="124598"/>
                  </a:lnTo>
                  <a:lnTo>
                    <a:pt x="350499" y="155616"/>
                  </a:lnTo>
                  <a:lnTo>
                    <a:pt x="355013" y="213117"/>
                  </a:lnTo>
                  <a:lnTo>
                    <a:pt x="349619" y="267123"/>
                  </a:lnTo>
                  <a:lnTo>
                    <a:pt x="332878" y="297622"/>
                  </a:lnTo>
                  <a:lnTo>
                    <a:pt x="283904" y="346766"/>
                  </a:lnTo>
                  <a:lnTo>
                    <a:pt x="245991" y="372273"/>
                  </a:lnTo>
                  <a:lnTo>
                    <a:pt x="192592" y="388216"/>
                  </a:lnTo>
                  <a:lnTo>
                    <a:pt x="139803" y="394594"/>
                  </a:lnTo>
                  <a:lnTo>
                    <a:pt x="77126" y="3877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7309667" y="17062054"/>
              <a:ext cx="563326" cy="656462"/>
            </a:xfrm>
            <a:custGeom>
              <a:avLst/>
              <a:gdLst/>
              <a:ahLst/>
              <a:cxnLst/>
              <a:rect l="0" t="0" r="0" b="0"/>
              <a:pathLst>
                <a:path w="563326" h="656462">
                  <a:moveTo>
                    <a:pt x="229014" y="72541"/>
                  </a:moveTo>
                  <a:lnTo>
                    <a:pt x="213778" y="47148"/>
                  </a:lnTo>
                  <a:lnTo>
                    <a:pt x="168752" y="11041"/>
                  </a:lnTo>
                  <a:lnTo>
                    <a:pt x="134908" y="208"/>
                  </a:lnTo>
                  <a:lnTo>
                    <a:pt x="104276" y="0"/>
                  </a:lnTo>
                  <a:lnTo>
                    <a:pt x="80033" y="6994"/>
                  </a:lnTo>
                  <a:lnTo>
                    <a:pt x="61462" y="20022"/>
                  </a:lnTo>
                  <a:lnTo>
                    <a:pt x="22061" y="69608"/>
                  </a:lnTo>
                  <a:lnTo>
                    <a:pt x="9477" y="101357"/>
                  </a:lnTo>
                  <a:lnTo>
                    <a:pt x="2392" y="149110"/>
                  </a:lnTo>
                  <a:lnTo>
                    <a:pt x="0" y="207783"/>
                  </a:lnTo>
                  <a:lnTo>
                    <a:pt x="9742" y="252455"/>
                  </a:lnTo>
                  <a:lnTo>
                    <a:pt x="28805" y="280769"/>
                  </a:lnTo>
                  <a:lnTo>
                    <a:pt x="74192" y="323436"/>
                  </a:lnTo>
                  <a:lnTo>
                    <a:pt x="97134" y="332868"/>
                  </a:lnTo>
                  <a:lnTo>
                    <a:pt x="109204" y="335383"/>
                  </a:lnTo>
                  <a:lnTo>
                    <a:pt x="122566" y="331746"/>
                  </a:lnTo>
                  <a:lnTo>
                    <a:pt x="151586" y="313530"/>
                  </a:lnTo>
                  <a:lnTo>
                    <a:pt x="173697" y="279214"/>
                  </a:lnTo>
                  <a:lnTo>
                    <a:pt x="195261" y="217753"/>
                  </a:lnTo>
                  <a:lnTo>
                    <a:pt x="211218" y="159150"/>
                  </a:lnTo>
                  <a:lnTo>
                    <a:pt x="222168" y="130167"/>
                  </a:lnTo>
                  <a:lnTo>
                    <a:pt x="226576" y="126904"/>
                  </a:lnTo>
                  <a:lnTo>
                    <a:pt x="230578" y="127916"/>
                  </a:lnTo>
                  <a:lnTo>
                    <a:pt x="252276" y="180881"/>
                  </a:lnTo>
                  <a:lnTo>
                    <a:pt x="264510" y="212818"/>
                  </a:lnTo>
                  <a:lnTo>
                    <a:pt x="295197" y="213894"/>
                  </a:lnTo>
                  <a:lnTo>
                    <a:pt x="342230" y="205043"/>
                  </a:lnTo>
                  <a:lnTo>
                    <a:pt x="400160" y="189578"/>
                  </a:lnTo>
                  <a:lnTo>
                    <a:pt x="436654" y="172887"/>
                  </a:lnTo>
                  <a:lnTo>
                    <a:pt x="458858" y="155383"/>
                  </a:lnTo>
                  <a:lnTo>
                    <a:pt x="471534" y="137336"/>
                  </a:lnTo>
                  <a:lnTo>
                    <a:pt x="477859" y="119990"/>
                  </a:lnTo>
                  <a:lnTo>
                    <a:pt x="479217" y="86542"/>
                  </a:lnTo>
                  <a:lnTo>
                    <a:pt x="473414" y="72309"/>
                  </a:lnTo>
                  <a:lnTo>
                    <a:pt x="452793" y="47989"/>
                  </a:lnTo>
                  <a:lnTo>
                    <a:pt x="411302" y="21448"/>
                  </a:lnTo>
                  <a:lnTo>
                    <a:pt x="395185" y="20408"/>
                  </a:lnTo>
                  <a:lnTo>
                    <a:pt x="360269" y="30592"/>
                  </a:lnTo>
                  <a:lnTo>
                    <a:pt x="331996" y="57795"/>
                  </a:lnTo>
                  <a:lnTo>
                    <a:pt x="311988" y="91500"/>
                  </a:lnTo>
                  <a:lnTo>
                    <a:pt x="303097" y="120652"/>
                  </a:lnTo>
                  <a:lnTo>
                    <a:pt x="307648" y="156287"/>
                  </a:lnTo>
                  <a:lnTo>
                    <a:pt x="328139" y="212511"/>
                  </a:lnTo>
                  <a:lnTo>
                    <a:pt x="358554" y="263889"/>
                  </a:lnTo>
                  <a:lnTo>
                    <a:pt x="374815" y="277348"/>
                  </a:lnTo>
                  <a:lnTo>
                    <a:pt x="383616" y="282425"/>
                  </a:lnTo>
                  <a:lnTo>
                    <a:pt x="401898" y="285232"/>
                  </a:lnTo>
                  <a:lnTo>
                    <a:pt x="411238" y="284491"/>
                  </a:lnTo>
                  <a:lnTo>
                    <a:pt x="419591" y="278684"/>
                  </a:lnTo>
                  <a:lnTo>
                    <a:pt x="441504" y="245115"/>
                  </a:lnTo>
                  <a:lnTo>
                    <a:pt x="459335" y="201509"/>
                  </a:lnTo>
                  <a:lnTo>
                    <a:pt x="465563" y="153864"/>
                  </a:lnTo>
                  <a:lnTo>
                    <a:pt x="467020" y="118252"/>
                  </a:lnTo>
                  <a:lnTo>
                    <a:pt x="468472" y="114708"/>
                  </a:lnTo>
                  <a:lnTo>
                    <a:pt x="481273" y="164452"/>
                  </a:lnTo>
                  <a:lnTo>
                    <a:pt x="497930" y="217765"/>
                  </a:lnTo>
                  <a:lnTo>
                    <a:pt x="513495" y="273956"/>
                  </a:lnTo>
                  <a:lnTo>
                    <a:pt x="524464" y="316192"/>
                  </a:lnTo>
                  <a:lnTo>
                    <a:pt x="543513" y="370396"/>
                  </a:lnTo>
                  <a:lnTo>
                    <a:pt x="554814" y="418581"/>
                  </a:lnTo>
                  <a:lnTo>
                    <a:pt x="561175" y="481565"/>
                  </a:lnTo>
                  <a:lnTo>
                    <a:pt x="563060" y="534952"/>
                  </a:lnTo>
                  <a:lnTo>
                    <a:pt x="563325" y="549830"/>
                  </a:lnTo>
                  <a:lnTo>
                    <a:pt x="549447" y="580534"/>
                  </a:lnTo>
                  <a:lnTo>
                    <a:pt x="507386" y="628315"/>
                  </a:lnTo>
                  <a:lnTo>
                    <a:pt x="472950" y="651306"/>
                  </a:lnTo>
                  <a:lnTo>
                    <a:pt x="439831" y="656461"/>
                  </a:lnTo>
                  <a:lnTo>
                    <a:pt x="385022" y="653385"/>
                  </a:lnTo>
                  <a:lnTo>
                    <a:pt x="324683" y="646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902508" y="17068103"/>
              <a:ext cx="238886" cy="292953"/>
            </a:xfrm>
            <a:custGeom>
              <a:avLst/>
              <a:gdLst/>
              <a:ahLst/>
              <a:cxnLst/>
              <a:rect l="0" t="0" r="0" b="0"/>
              <a:pathLst>
                <a:path w="238886" h="292953">
                  <a:moveTo>
                    <a:pt x="18848" y="162161"/>
                  </a:moveTo>
                  <a:lnTo>
                    <a:pt x="44241" y="162161"/>
                  </a:lnTo>
                  <a:lnTo>
                    <a:pt x="95584" y="141846"/>
                  </a:lnTo>
                  <a:lnTo>
                    <a:pt x="137608" y="113976"/>
                  </a:lnTo>
                  <a:lnTo>
                    <a:pt x="151353" y="89367"/>
                  </a:lnTo>
                  <a:lnTo>
                    <a:pt x="160178" y="35342"/>
                  </a:lnTo>
                  <a:lnTo>
                    <a:pt x="157713" y="24466"/>
                  </a:lnTo>
                  <a:lnTo>
                    <a:pt x="146471" y="6712"/>
                  </a:lnTo>
                  <a:lnTo>
                    <a:pt x="135819" y="2189"/>
                  </a:lnTo>
                  <a:lnTo>
                    <a:pt x="106976" y="0"/>
                  </a:lnTo>
                  <a:lnTo>
                    <a:pt x="81402" y="5405"/>
                  </a:lnTo>
                  <a:lnTo>
                    <a:pt x="51910" y="20401"/>
                  </a:lnTo>
                  <a:lnTo>
                    <a:pt x="26872" y="43978"/>
                  </a:lnTo>
                  <a:lnTo>
                    <a:pt x="10721" y="66052"/>
                  </a:lnTo>
                  <a:lnTo>
                    <a:pt x="0" y="90037"/>
                  </a:lnTo>
                  <a:lnTo>
                    <a:pt x="3030" y="123374"/>
                  </a:lnTo>
                  <a:lnTo>
                    <a:pt x="16996" y="178306"/>
                  </a:lnTo>
                  <a:lnTo>
                    <a:pt x="27591" y="209730"/>
                  </a:lnTo>
                  <a:lnTo>
                    <a:pt x="46474" y="234326"/>
                  </a:lnTo>
                  <a:lnTo>
                    <a:pt x="86088" y="266102"/>
                  </a:lnTo>
                  <a:lnTo>
                    <a:pt x="131486" y="285555"/>
                  </a:lnTo>
                  <a:lnTo>
                    <a:pt x="192317" y="292952"/>
                  </a:lnTo>
                  <a:lnTo>
                    <a:pt x="238885" y="286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8428830" y="16799755"/>
              <a:ext cx="292116" cy="623143"/>
            </a:xfrm>
            <a:custGeom>
              <a:avLst/>
              <a:gdLst/>
              <a:ahLst/>
              <a:cxnLst/>
              <a:rect l="0" t="0" r="0" b="0"/>
              <a:pathLst>
                <a:path w="292116" h="623143">
                  <a:moveTo>
                    <a:pt x="66537" y="0"/>
                  </a:moveTo>
                  <a:lnTo>
                    <a:pt x="45750" y="63424"/>
                  </a:lnTo>
                  <a:lnTo>
                    <a:pt x="29203" y="125246"/>
                  </a:lnTo>
                  <a:lnTo>
                    <a:pt x="16145" y="178132"/>
                  </a:lnTo>
                  <a:lnTo>
                    <a:pt x="6936" y="221610"/>
                  </a:lnTo>
                  <a:lnTo>
                    <a:pt x="2843" y="272823"/>
                  </a:lnTo>
                  <a:lnTo>
                    <a:pt x="1024" y="318970"/>
                  </a:lnTo>
                  <a:lnTo>
                    <a:pt x="0" y="380807"/>
                  </a:lnTo>
                  <a:lnTo>
                    <a:pt x="5366" y="439521"/>
                  </a:lnTo>
                  <a:lnTo>
                    <a:pt x="23255" y="500147"/>
                  </a:lnTo>
                  <a:lnTo>
                    <a:pt x="48752" y="553897"/>
                  </a:lnTo>
                  <a:lnTo>
                    <a:pt x="79338" y="590020"/>
                  </a:lnTo>
                  <a:lnTo>
                    <a:pt x="112495" y="615250"/>
                  </a:lnTo>
                  <a:lnTo>
                    <a:pt x="122687" y="620639"/>
                  </a:lnTo>
                  <a:lnTo>
                    <a:pt x="172583" y="623142"/>
                  </a:lnTo>
                  <a:lnTo>
                    <a:pt x="199061" y="616752"/>
                  </a:lnTo>
                  <a:lnTo>
                    <a:pt x="228755" y="598370"/>
                  </a:lnTo>
                  <a:lnTo>
                    <a:pt x="262280" y="563588"/>
                  </a:lnTo>
                  <a:lnTo>
                    <a:pt x="287880" y="520254"/>
                  </a:lnTo>
                  <a:lnTo>
                    <a:pt x="292115" y="490947"/>
                  </a:lnTo>
                  <a:lnTo>
                    <a:pt x="285382" y="444874"/>
                  </a:lnTo>
                  <a:lnTo>
                    <a:pt x="268505" y="382323"/>
                  </a:lnTo>
                  <a:lnTo>
                    <a:pt x="259646" y="371810"/>
                  </a:lnTo>
                  <a:lnTo>
                    <a:pt x="235631" y="357295"/>
                  </a:lnTo>
                  <a:lnTo>
                    <a:pt x="219659" y="359377"/>
                  </a:lnTo>
                  <a:lnTo>
                    <a:pt x="182072" y="378698"/>
                  </a:lnTo>
                  <a:lnTo>
                    <a:pt x="157570" y="400041"/>
                  </a:lnTo>
                  <a:lnTo>
                    <a:pt x="143138" y="422283"/>
                  </a:lnTo>
                  <a:lnTo>
                    <a:pt x="130100" y="466812"/>
                  </a:lnTo>
                  <a:lnTo>
                    <a:pt x="126826" y="521934"/>
                  </a:lnTo>
                  <a:lnTo>
                    <a:pt x="137494" y="581760"/>
                  </a:lnTo>
                  <a:lnTo>
                    <a:pt x="162206" y="6218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59" name="TextBox 358"/>
          <p:cNvSpPr txBox="1"/>
          <p:nvPr/>
        </p:nvSpPr>
        <p:spPr>
          <a:xfrm>
            <a:off x="228600" y="18046700"/>
            <a:ext cx="10160000" cy="4831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0" smtClean="0">
                <a:solidFill>
                  <a:srgbClr val="000000"/>
                </a:solidFill>
                <a:latin typeface="Times New Roman - 27"/>
              </a:rPr>
              <a:t>Legal milestones: key events in your life that you can't do until you  are a certain age. </a:t>
            </a:r>
          </a:p>
          <a:p>
            <a:r>
              <a:rPr lang="en-US" sz="2000" smtClean="0">
                <a:solidFill>
                  <a:srgbClr val="000000"/>
                </a:solidFill>
                <a:latin typeface="Times New Roman - 27"/>
              </a:rPr>
              <a:t>Drivers Licence: 16, Voting 18, Minimum wage job: 14</a:t>
            </a:r>
          </a:p>
          <a:p>
            <a:endParaRPr lang="en-CA" sz="2000" smtClean="0">
              <a:solidFill>
                <a:srgbClr val="000000"/>
              </a:solidFill>
              <a:latin typeface="Times New Roman - 27"/>
            </a:endParaRPr>
          </a:p>
          <a:p>
            <a:r>
              <a:rPr lang="en-US" sz="2000" smtClean="0">
                <a:solidFill>
                  <a:srgbClr val="000000"/>
                </a:solidFill>
                <a:latin typeface="Times New Roman - 27"/>
              </a:rPr>
              <a:t>age of majority: when you are considered an adult (18-19)</a:t>
            </a:r>
          </a:p>
          <a:p>
            <a:endParaRPr lang="en-CA" sz="2000" smtClean="0">
              <a:solidFill>
                <a:srgbClr val="000000"/>
              </a:solidFill>
              <a:latin typeface="Times New Roman - 27"/>
            </a:endParaRPr>
          </a:p>
          <a:p>
            <a:r>
              <a:rPr lang="en-CA" sz="2000" smtClean="0">
                <a:solidFill>
                  <a:srgbClr val="000000"/>
                </a:solidFill>
                <a:latin typeface="Times New Roman - 27"/>
              </a:rPr>
              <a:t>Pe</a:t>
            </a:r>
            <a:r>
              <a:rPr lang="en-CA" sz="2000" b="1" smtClean="0">
                <a:solidFill>
                  <a:srgbClr val="000000"/>
                </a:solidFill>
                <a:latin typeface="Times New Roman - 27"/>
              </a:rPr>
              <a:t>rsonal Empowerment</a:t>
            </a:r>
            <a:r>
              <a:rPr lang="en-US" sz="2000" smtClean="0">
                <a:solidFill>
                  <a:srgbClr val="000000"/>
                </a:solidFill>
                <a:latin typeface="Times New Roman - 27"/>
              </a:rPr>
              <a:t>: comes from having the ability to do something about needs, wants, opinions, beliefs and feelings. </a:t>
            </a:r>
          </a:p>
          <a:p>
            <a:endParaRPr lang="en-CA" sz="2000" smtClean="0">
              <a:solidFill>
                <a:srgbClr val="000000"/>
              </a:solidFill>
              <a:latin typeface="Times New Roman - 27"/>
            </a:endParaRPr>
          </a:p>
          <a:p>
            <a:r>
              <a:rPr lang="en-US" sz="2000" smtClean="0">
                <a:solidFill>
                  <a:srgbClr val="000000"/>
                </a:solidFill>
                <a:latin typeface="Times New Roman - 27"/>
              </a:rPr>
              <a:t>1) learn all you can</a:t>
            </a:r>
          </a:p>
          <a:p>
            <a:r>
              <a:rPr lang="en-CA" sz="2000" smtClean="0">
                <a:solidFill>
                  <a:srgbClr val="000000"/>
                </a:solidFill>
                <a:latin typeface="Times New Roman - 27"/>
              </a:rPr>
              <a:t>2) volunteer</a:t>
            </a:r>
          </a:p>
          <a:p>
            <a:r>
              <a:rPr lang="en-CA" sz="2000" smtClean="0">
                <a:solidFill>
                  <a:srgbClr val="000000"/>
                </a:solidFill>
                <a:latin typeface="Times New Roman - 27"/>
              </a:rPr>
              <a:t>3) work</a:t>
            </a:r>
          </a:p>
          <a:p>
            <a:r>
              <a:rPr lang="en-US" sz="2000" smtClean="0">
                <a:solidFill>
                  <a:srgbClr val="000000"/>
                </a:solidFill>
                <a:latin typeface="Times New Roman - 27"/>
              </a:rPr>
              <a:t>4) know your rights and responsibilities</a:t>
            </a:r>
          </a:p>
          <a:p>
            <a:r>
              <a:rPr lang="en-US" sz="2000" smtClean="0">
                <a:solidFill>
                  <a:srgbClr val="000000"/>
                </a:solidFill>
                <a:latin typeface="Times New Roman - 27"/>
              </a:rPr>
              <a:t>5) know where to go for help</a:t>
            </a:r>
          </a:p>
          <a:p>
            <a:r>
              <a:rPr lang="en-CA" sz="2000" smtClean="0">
                <a:solidFill>
                  <a:srgbClr val="000000"/>
                </a:solidFill>
                <a:latin typeface="Times New Roman - 27"/>
              </a:rPr>
              <a:t>6) make friends</a:t>
            </a:r>
          </a:p>
          <a:p>
            <a:r>
              <a:rPr lang="en-US" sz="2000" smtClean="0">
                <a:solidFill>
                  <a:srgbClr val="000000"/>
                </a:solidFill>
                <a:latin typeface="Times New Roman - 27"/>
              </a:rPr>
              <a:t>7) be proud of your heritage</a:t>
            </a:r>
            <a:endParaRPr lang="en-CA" sz="2000">
              <a:solidFill>
                <a:srgbClr val="000000"/>
              </a:solidFill>
              <a:latin typeface="Times New Roman - 27"/>
            </a:endParaRPr>
          </a:p>
        </p:txBody>
      </p:sp>
      <p:sp>
        <p:nvSpPr>
          <p:cNvPr id="360" name="Freeform 359"/>
          <p:cNvSpPr/>
          <p:nvPr/>
        </p:nvSpPr>
        <p:spPr>
          <a:xfrm>
            <a:off x="114300" y="18258366"/>
            <a:ext cx="50801" cy="8468"/>
          </a:xfrm>
          <a:custGeom>
            <a:avLst/>
            <a:gdLst/>
            <a:ahLst/>
            <a:cxnLst/>
            <a:rect l="0" t="0" r="0" b="0"/>
            <a:pathLst>
              <a:path w="50801" h="8468">
                <a:moveTo>
                  <a:pt x="50800" y="0"/>
                </a:move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571500"/>
            <a:ext cx="9906000" cy="59093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 sz="2100" smtClean="0">
                <a:solidFill>
                  <a:srgbClr val="000000"/>
                </a:solidFill>
                <a:latin typeface="Times New Roman - 28"/>
              </a:rPr>
              <a:t>Empowerment : </a:t>
            </a:r>
          </a:p>
          <a:p>
            <a:endParaRPr lang="en-CA" sz="2100" smtClean="0">
              <a:solidFill>
                <a:srgbClr val="000000"/>
              </a:solidFill>
              <a:latin typeface="Times New Roman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Times New Roman - 28"/>
              </a:rPr>
              <a:t>1. Economic empowerment: know the definition and how a person,  such as yourself, can be economically  empowered.</a:t>
            </a:r>
          </a:p>
          <a:p>
            <a:endParaRPr lang="en-CA" sz="2100" smtClean="0">
              <a:solidFill>
                <a:srgbClr val="000000"/>
              </a:solidFill>
              <a:latin typeface="Times New Roman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Times New Roman - 28"/>
              </a:rPr>
              <a:t>2. Political empowerment: know the definition and how a person,  such as yourself, can be politically  empowered.</a:t>
            </a:r>
          </a:p>
          <a:p>
            <a:endParaRPr lang="en-CA" sz="2100" smtClean="0">
              <a:solidFill>
                <a:srgbClr val="000000"/>
              </a:solidFill>
              <a:latin typeface="Times New Roman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Times New Roman - 28"/>
              </a:rPr>
              <a:t>3. Cultural empowerment: know the definition and how a person,  such as yourself, can be culturally empowered.</a:t>
            </a:r>
          </a:p>
          <a:p>
            <a:endParaRPr lang="en-CA" sz="2100" smtClean="0">
              <a:solidFill>
                <a:srgbClr val="000000"/>
              </a:solidFill>
              <a:latin typeface="Times New Roman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Times New Roman - 28"/>
              </a:rPr>
              <a:t>4. Societal: know the definition and how a person, such as yourself,  can be societal  empowered.</a:t>
            </a:r>
          </a:p>
          <a:p>
            <a:endParaRPr lang="en-CA" sz="2100" smtClean="0">
              <a:solidFill>
                <a:srgbClr val="000000"/>
              </a:solidFill>
              <a:latin typeface="Times New Roman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Times New Roman - 28"/>
              </a:rPr>
              <a:t>5. National : know the definition and how a country, such as  Canada, can be nationally empowered.</a:t>
            </a:r>
          </a:p>
          <a:p>
            <a:endParaRPr lang="en-CA" sz="2100" smtClean="0">
              <a:solidFill>
                <a:srgbClr val="000000"/>
              </a:solidFill>
              <a:latin typeface="Times New Roman - 28"/>
            </a:endParaRPr>
          </a:p>
          <a:p>
            <a:endParaRPr lang="en-CA" sz="2100">
              <a:solidFill>
                <a:srgbClr val="000000"/>
              </a:solidFill>
              <a:latin typeface="Times New Roman - 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52966" y="1159933"/>
            <a:ext cx="4131735" cy="804334"/>
            <a:chOff x="452966" y="1159933"/>
            <a:chExt cx="4131735" cy="804334"/>
          </a:xfrm>
        </p:grpSpPr>
        <p:sp>
          <p:nvSpPr>
            <p:cNvPr id="2" name="Freeform 1"/>
            <p:cNvSpPr/>
            <p:nvPr/>
          </p:nvSpPr>
          <p:spPr>
            <a:xfrm>
              <a:off x="656166" y="1159933"/>
              <a:ext cx="76201" cy="601134"/>
            </a:xfrm>
            <a:custGeom>
              <a:avLst/>
              <a:gdLst/>
              <a:ahLst/>
              <a:cxnLst/>
              <a:rect l="0" t="0" r="0" b="0"/>
              <a:pathLst>
                <a:path w="76201" h="601134">
                  <a:moveTo>
                    <a:pt x="0" y="0"/>
                  </a:moveTo>
                  <a:lnTo>
                    <a:pt x="8989" y="49441"/>
                  </a:lnTo>
                  <a:lnTo>
                    <a:pt x="14580" y="102661"/>
                  </a:lnTo>
                  <a:lnTo>
                    <a:pt x="25225" y="152714"/>
                  </a:lnTo>
                  <a:lnTo>
                    <a:pt x="31306" y="203293"/>
                  </a:lnTo>
                  <a:lnTo>
                    <a:pt x="32729" y="249651"/>
                  </a:lnTo>
                  <a:lnTo>
                    <a:pt x="34302" y="301926"/>
                  </a:lnTo>
                  <a:lnTo>
                    <a:pt x="38137" y="350246"/>
                  </a:lnTo>
                  <a:lnTo>
                    <a:pt x="45486" y="394299"/>
                  </a:lnTo>
                  <a:lnTo>
                    <a:pt x="60201" y="456123"/>
                  </a:lnTo>
                  <a:lnTo>
                    <a:pt x="71460" y="513639"/>
                  </a:lnTo>
                  <a:lnTo>
                    <a:pt x="75264" y="574652"/>
                  </a:lnTo>
                  <a:lnTo>
                    <a:pt x="76200" y="6011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Freeform 2"/>
            <p:cNvSpPr/>
            <p:nvPr/>
          </p:nvSpPr>
          <p:spPr>
            <a:xfrm>
              <a:off x="452966" y="1187745"/>
              <a:ext cx="523938" cy="613391"/>
            </a:xfrm>
            <a:custGeom>
              <a:avLst/>
              <a:gdLst/>
              <a:ahLst/>
              <a:cxnLst/>
              <a:rect l="0" t="0" r="0" b="0"/>
              <a:pathLst>
                <a:path w="523938" h="613391">
                  <a:moveTo>
                    <a:pt x="0" y="65321"/>
                  </a:moveTo>
                  <a:lnTo>
                    <a:pt x="52194" y="23650"/>
                  </a:lnTo>
                  <a:lnTo>
                    <a:pt x="102013" y="5728"/>
                  </a:lnTo>
                  <a:lnTo>
                    <a:pt x="152523" y="0"/>
                  </a:lnTo>
                  <a:lnTo>
                    <a:pt x="204177" y="184"/>
                  </a:lnTo>
                  <a:lnTo>
                    <a:pt x="264533" y="14141"/>
                  </a:lnTo>
                  <a:lnTo>
                    <a:pt x="317635" y="34735"/>
                  </a:lnTo>
                  <a:lnTo>
                    <a:pt x="365694" y="62075"/>
                  </a:lnTo>
                  <a:lnTo>
                    <a:pt x="424756" y="111710"/>
                  </a:lnTo>
                  <a:lnTo>
                    <a:pt x="469538" y="168123"/>
                  </a:lnTo>
                  <a:lnTo>
                    <a:pt x="491847" y="207907"/>
                  </a:lnTo>
                  <a:lnTo>
                    <a:pt x="504897" y="250675"/>
                  </a:lnTo>
                  <a:lnTo>
                    <a:pt x="516342" y="302296"/>
                  </a:lnTo>
                  <a:lnTo>
                    <a:pt x="523937" y="355028"/>
                  </a:lnTo>
                  <a:lnTo>
                    <a:pt x="521041" y="397280"/>
                  </a:lnTo>
                  <a:lnTo>
                    <a:pt x="495349" y="452800"/>
                  </a:lnTo>
                  <a:lnTo>
                    <a:pt x="466936" y="500504"/>
                  </a:lnTo>
                  <a:lnTo>
                    <a:pt x="413675" y="548923"/>
                  </a:lnTo>
                  <a:lnTo>
                    <a:pt x="357756" y="581040"/>
                  </a:lnTo>
                  <a:lnTo>
                    <a:pt x="300944" y="597977"/>
                  </a:lnTo>
                  <a:lnTo>
                    <a:pt x="251394" y="608953"/>
                  </a:lnTo>
                  <a:lnTo>
                    <a:pt x="192511" y="613390"/>
                  </a:lnTo>
                  <a:lnTo>
                    <a:pt x="135467" y="6071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Freeform 3"/>
            <p:cNvSpPr/>
            <p:nvPr/>
          </p:nvSpPr>
          <p:spPr>
            <a:xfrm>
              <a:off x="1079500" y="1498600"/>
              <a:ext cx="33867" cy="270934"/>
            </a:xfrm>
            <a:custGeom>
              <a:avLst/>
              <a:gdLst/>
              <a:ahLst/>
              <a:cxnLst/>
              <a:rect l="0" t="0" r="0" b="0"/>
              <a:pathLst>
                <a:path w="33867" h="270934">
                  <a:moveTo>
                    <a:pt x="0" y="0"/>
                  </a:moveTo>
                  <a:lnTo>
                    <a:pt x="4494" y="58430"/>
                  </a:lnTo>
                  <a:lnTo>
                    <a:pt x="11784" y="112745"/>
                  </a:lnTo>
                  <a:lnTo>
                    <a:pt x="11038" y="165751"/>
                  </a:lnTo>
                  <a:lnTo>
                    <a:pt x="20507" y="220540"/>
                  </a:lnTo>
                  <a:lnTo>
                    <a:pt x="33866" y="2709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Freeform 4"/>
            <p:cNvSpPr/>
            <p:nvPr/>
          </p:nvSpPr>
          <p:spPr>
            <a:xfrm>
              <a:off x="1028700" y="1447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10845" y="1489692"/>
              <a:ext cx="219523" cy="252026"/>
            </a:xfrm>
            <a:custGeom>
              <a:avLst/>
              <a:gdLst/>
              <a:ahLst/>
              <a:cxnLst/>
              <a:rect l="0" t="0" r="0" b="0"/>
              <a:pathLst>
                <a:path w="219523" h="252026">
                  <a:moveTo>
                    <a:pt x="198855" y="17374"/>
                  </a:moveTo>
                  <a:lnTo>
                    <a:pt x="135929" y="3890"/>
                  </a:lnTo>
                  <a:lnTo>
                    <a:pt x="74324" y="0"/>
                  </a:lnTo>
                  <a:lnTo>
                    <a:pt x="46611" y="10279"/>
                  </a:lnTo>
                  <a:lnTo>
                    <a:pt x="10319" y="38550"/>
                  </a:lnTo>
                  <a:lnTo>
                    <a:pt x="2172" y="58144"/>
                  </a:lnTo>
                  <a:lnTo>
                    <a:pt x="0" y="69954"/>
                  </a:lnTo>
                  <a:lnTo>
                    <a:pt x="2314" y="78768"/>
                  </a:lnTo>
                  <a:lnTo>
                    <a:pt x="7620" y="85585"/>
                  </a:lnTo>
                  <a:lnTo>
                    <a:pt x="30558" y="99674"/>
                  </a:lnTo>
                  <a:lnTo>
                    <a:pt x="38679" y="103285"/>
                  </a:lnTo>
                  <a:lnTo>
                    <a:pt x="55228" y="104789"/>
                  </a:lnTo>
                  <a:lnTo>
                    <a:pt x="115692" y="89825"/>
                  </a:lnTo>
                  <a:lnTo>
                    <a:pt x="153413" y="81906"/>
                  </a:lnTo>
                  <a:lnTo>
                    <a:pt x="180226" y="83057"/>
                  </a:lnTo>
                  <a:lnTo>
                    <a:pt x="191139" y="87504"/>
                  </a:lnTo>
                  <a:lnTo>
                    <a:pt x="208282" y="102479"/>
                  </a:lnTo>
                  <a:lnTo>
                    <a:pt x="217156" y="121677"/>
                  </a:lnTo>
                  <a:lnTo>
                    <a:pt x="219522" y="132065"/>
                  </a:lnTo>
                  <a:lnTo>
                    <a:pt x="210742" y="186471"/>
                  </a:lnTo>
                  <a:lnTo>
                    <a:pt x="204765" y="208240"/>
                  </a:lnTo>
                  <a:lnTo>
                    <a:pt x="193955" y="224813"/>
                  </a:lnTo>
                  <a:lnTo>
                    <a:pt x="187122" y="231867"/>
                  </a:lnTo>
                  <a:lnTo>
                    <a:pt x="155031" y="246289"/>
                  </a:lnTo>
                  <a:lnTo>
                    <a:pt x="120227" y="252025"/>
                  </a:lnTo>
                  <a:lnTo>
                    <a:pt x="66773" y="247421"/>
                  </a:lnTo>
                  <a:lnTo>
                    <a:pt x="54921" y="2459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01344" y="1511093"/>
              <a:ext cx="501023" cy="247586"/>
            </a:xfrm>
            <a:custGeom>
              <a:avLst/>
              <a:gdLst/>
              <a:ahLst/>
              <a:cxnLst/>
              <a:rect l="0" t="0" r="0" b="0"/>
              <a:pathLst>
                <a:path w="501023" h="247586">
                  <a:moveTo>
                    <a:pt x="35356" y="148373"/>
                  </a:moveTo>
                  <a:lnTo>
                    <a:pt x="89291" y="121405"/>
                  </a:lnTo>
                  <a:lnTo>
                    <a:pt x="136317" y="91151"/>
                  </a:lnTo>
                  <a:lnTo>
                    <a:pt x="159135" y="64312"/>
                  </a:lnTo>
                  <a:lnTo>
                    <a:pt x="171854" y="33991"/>
                  </a:lnTo>
                  <a:lnTo>
                    <a:pt x="172451" y="25082"/>
                  </a:lnTo>
                  <a:lnTo>
                    <a:pt x="168097" y="10165"/>
                  </a:lnTo>
                  <a:lnTo>
                    <a:pt x="162420" y="6375"/>
                  </a:lnTo>
                  <a:lnTo>
                    <a:pt x="146078" y="4673"/>
                  </a:lnTo>
                  <a:lnTo>
                    <a:pt x="115722" y="13498"/>
                  </a:lnTo>
                  <a:lnTo>
                    <a:pt x="78401" y="37018"/>
                  </a:lnTo>
                  <a:lnTo>
                    <a:pt x="32290" y="89680"/>
                  </a:lnTo>
                  <a:lnTo>
                    <a:pt x="14238" y="111939"/>
                  </a:lnTo>
                  <a:lnTo>
                    <a:pt x="3078" y="134375"/>
                  </a:lnTo>
                  <a:lnTo>
                    <a:pt x="0" y="159399"/>
                  </a:lnTo>
                  <a:lnTo>
                    <a:pt x="2709" y="184318"/>
                  </a:lnTo>
                  <a:lnTo>
                    <a:pt x="10184" y="204800"/>
                  </a:lnTo>
                  <a:lnTo>
                    <a:pt x="29465" y="227704"/>
                  </a:lnTo>
                  <a:lnTo>
                    <a:pt x="57547" y="241912"/>
                  </a:lnTo>
                  <a:lnTo>
                    <a:pt x="94194" y="247585"/>
                  </a:lnTo>
                  <a:lnTo>
                    <a:pt x="157653" y="240449"/>
                  </a:lnTo>
                  <a:lnTo>
                    <a:pt x="186362" y="230218"/>
                  </a:lnTo>
                  <a:lnTo>
                    <a:pt x="195293" y="225514"/>
                  </a:lnTo>
                  <a:lnTo>
                    <a:pt x="207725" y="200218"/>
                  </a:lnTo>
                  <a:lnTo>
                    <a:pt x="225031" y="141157"/>
                  </a:lnTo>
                  <a:lnTo>
                    <a:pt x="235367" y="99070"/>
                  </a:lnTo>
                  <a:lnTo>
                    <a:pt x="232489" y="61746"/>
                  </a:lnTo>
                  <a:lnTo>
                    <a:pt x="231689" y="61459"/>
                  </a:lnTo>
                  <a:lnTo>
                    <a:pt x="230405" y="88035"/>
                  </a:lnTo>
                  <a:lnTo>
                    <a:pt x="243533" y="143017"/>
                  </a:lnTo>
                  <a:lnTo>
                    <a:pt x="250828" y="196965"/>
                  </a:lnTo>
                  <a:lnTo>
                    <a:pt x="249559" y="207109"/>
                  </a:lnTo>
                  <a:lnTo>
                    <a:pt x="245891" y="214812"/>
                  </a:lnTo>
                  <a:lnTo>
                    <a:pt x="240624" y="220888"/>
                  </a:lnTo>
                  <a:lnTo>
                    <a:pt x="236171" y="221175"/>
                  </a:lnTo>
                  <a:lnTo>
                    <a:pt x="232262" y="217604"/>
                  </a:lnTo>
                  <a:lnTo>
                    <a:pt x="228716" y="211460"/>
                  </a:lnTo>
                  <a:lnTo>
                    <a:pt x="223964" y="151288"/>
                  </a:lnTo>
                  <a:lnTo>
                    <a:pt x="229737" y="112339"/>
                  </a:lnTo>
                  <a:lnTo>
                    <a:pt x="238086" y="91906"/>
                  </a:lnTo>
                  <a:lnTo>
                    <a:pt x="266848" y="55547"/>
                  </a:lnTo>
                  <a:lnTo>
                    <a:pt x="280935" y="49800"/>
                  </a:lnTo>
                  <a:lnTo>
                    <a:pt x="314149" y="50941"/>
                  </a:lnTo>
                  <a:lnTo>
                    <a:pt x="328462" y="58018"/>
                  </a:lnTo>
                  <a:lnTo>
                    <a:pt x="351892" y="80934"/>
                  </a:lnTo>
                  <a:lnTo>
                    <a:pt x="364186" y="107425"/>
                  </a:lnTo>
                  <a:lnTo>
                    <a:pt x="367465" y="121074"/>
                  </a:lnTo>
                  <a:lnTo>
                    <a:pt x="366828" y="128292"/>
                  </a:lnTo>
                  <a:lnTo>
                    <a:pt x="363582" y="131223"/>
                  </a:lnTo>
                  <a:lnTo>
                    <a:pt x="358595" y="131295"/>
                  </a:lnTo>
                  <a:lnTo>
                    <a:pt x="358093" y="124758"/>
                  </a:lnTo>
                  <a:lnTo>
                    <a:pt x="371367" y="62420"/>
                  </a:lnTo>
                  <a:lnTo>
                    <a:pt x="382225" y="31967"/>
                  </a:lnTo>
                  <a:lnTo>
                    <a:pt x="397110" y="16361"/>
                  </a:lnTo>
                  <a:lnTo>
                    <a:pt x="416268" y="5034"/>
                  </a:lnTo>
                  <a:lnTo>
                    <a:pt x="437327" y="0"/>
                  </a:lnTo>
                  <a:lnTo>
                    <a:pt x="449151" y="3362"/>
                  </a:lnTo>
                  <a:lnTo>
                    <a:pt x="474833" y="19640"/>
                  </a:lnTo>
                  <a:lnTo>
                    <a:pt x="483562" y="32447"/>
                  </a:lnTo>
                  <a:lnTo>
                    <a:pt x="495849" y="79113"/>
                  </a:lnTo>
                  <a:lnTo>
                    <a:pt x="500341" y="141784"/>
                  </a:lnTo>
                  <a:lnTo>
                    <a:pt x="500933" y="195715"/>
                  </a:lnTo>
                  <a:lnTo>
                    <a:pt x="501022" y="20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03966" y="1532466"/>
              <a:ext cx="25401" cy="431801"/>
            </a:xfrm>
            <a:custGeom>
              <a:avLst/>
              <a:gdLst/>
              <a:ahLst/>
              <a:cxnLst/>
              <a:rect l="0" t="0" r="0" b="0"/>
              <a:pathLst>
                <a:path w="25401" h="431801">
                  <a:moveTo>
                    <a:pt x="0" y="0"/>
                  </a:moveTo>
                  <a:lnTo>
                    <a:pt x="0" y="53936"/>
                  </a:lnTo>
                  <a:lnTo>
                    <a:pt x="0" y="109951"/>
                  </a:lnTo>
                  <a:lnTo>
                    <a:pt x="4495" y="160832"/>
                  </a:lnTo>
                  <a:lnTo>
                    <a:pt x="7682" y="221834"/>
                  </a:lnTo>
                  <a:lnTo>
                    <a:pt x="8312" y="284196"/>
                  </a:lnTo>
                  <a:lnTo>
                    <a:pt x="8421" y="335070"/>
                  </a:lnTo>
                  <a:lnTo>
                    <a:pt x="10328" y="363409"/>
                  </a:lnTo>
                  <a:lnTo>
                    <a:pt x="21866" y="404598"/>
                  </a:lnTo>
                  <a:lnTo>
                    <a:pt x="25400" y="431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Freeform 8"/>
            <p:cNvSpPr/>
            <p:nvPr/>
          </p:nvSpPr>
          <p:spPr>
            <a:xfrm>
              <a:off x="2010833" y="1483041"/>
              <a:ext cx="269537" cy="269560"/>
            </a:xfrm>
            <a:custGeom>
              <a:avLst/>
              <a:gdLst/>
              <a:ahLst/>
              <a:cxnLst/>
              <a:rect l="0" t="0" r="0" b="0"/>
              <a:pathLst>
                <a:path w="269537" h="269560">
                  <a:moveTo>
                    <a:pt x="0" y="142559"/>
                  </a:moveTo>
                  <a:lnTo>
                    <a:pt x="40452" y="88623"/>
                  </a:lnTo>
                  <a:lnTo>
                    <a:pt x="90357" y="31036"/>
                  </a:lnTo>
                  <a:lnTo>
                    <a:pt x="112909" y="14284"/>
                  </a:lnTo>
                  <a:lnTo>
                    <a:pt x="137984" y="5585"/>
                  </a:lnTo>
                  <a:lnTo>
                    <a:pt x="187914" y="0"/>
                  </a:lnTo>
                  <a:lnTo>
                    <a:pt x="227102" y="12516"/>
                  </a:lnTo>
                  <a:lnTo>
                    <a:pt x="255019" y="34099"/>
                  </a:lnTo>
                  <a:lnTo>
                    <a:pt x="263860" y="55157"/>
                  </a:lnTo>
                  <a:lnTo>
                    <a:pt x="269536" y="102507"/>
                  </a:lnTo>
                  <a:lnTo>
                    <a:pt x="261530" y="136754"/>
                  </a:lnTo>
                  <a:lnTo>
                    <a:pt x="230331" y="192735"/>
                  </a:lnTo>
                  <a:lnTo>
                    <a:pt x="201591" y="231388"/>
                  </a:lnTo>
                  <a:lnTo>
                    <a:pt x="181788" y="245068"/>
                  </a:lnTo>
                  <a:lnTo>
                    <a:pt x="133617" y="261466"/>
                  </a:lnTo>
                  <a:lnTo>
                    <a:pt x="75904" y="267960"/>
                  </a:lnTo>
                  <a:lnTo>
                    <a:pt x="59267" y="2695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39433" y="1524000"/>
              <a:ext cx="226148" cy="219549"/>
            </a:xfrm>
            <a:custGeom>
              <a:avLst/>
              <a:gdLst/>
              <a:ahLst/>
              <a:cxnLst/>
              <a:rect l="0" t="0" r="0" b="0"/>
              <a:pathLst>
                <a:path w="226148" h="219549">
                  <a:moveTo>
                    <a:pt x="76200" y="0"/>
                  </a:moveTo>
                  <a:lnTo>
                    <a:pt x="67211" y="62925"/>
                  </a:lnTo>
                  <a:lnTo>
                    <a:pt x="52631" y="115540"/>
                  </a:lnTo>
                  <a:lnTo>
                    <a:pt x="51927" y="138840"/>
                  </a:lnTo>
                  <a:lnTo>
                    <a:pt x="62311" y="176793"/>
                  </a:lnTo>
                  <a:lnTo>
                    <a:pt x="75358" y="194286"/>
                  </a:lnTo>
                  <a:lnTo>
                    <a:pt x="94641" y="209586"/>
                  </a:lnTo>
                  <a:lnTo>
                    <a:pt x="118889" y="219522"/>
                  </a:lnTo>
                  <a:lnTo>
                    <a:pt x="145346" y="219548"/>
                  </a:lnTo>
                  <a:lnTo>
                    <a:pt x="172783" y="211406"/>
                  </a:lnTo>
                  <a:lnTo>
                    <a:pt x="200657" y="195244"/>
                  </a:lnTo>
                  <a:lnTo>
                    <a:pt x="209971" y="183785"/>
                  </a:lnTo>
                  <a:lnTo>
                    <a:pt x="220320" y="156000"/>
                  </a:lnTo>
                  <a:lnTo>
                    <a:pt x="226147" y="117614"/>
                  </a:lnTo>
                  <a:lnTo>
                    <a:pt x="218884" y="77913"/>
                  </a:lnTo>
                  <a:lnTo>
                    <a:pt x="207348" y="57833"/>
                  </a:lnTo>
                  <a:lnTo>
                    <a:pt x="176947" y="29611"/>
                  </a:lnTo>
                  <a:lnTo>
                    <a:pt x="147653" y="16195"/>
                  </a:lnTo>
                  <a:lnTo>
                    <a:pt x="88173" y="19745"/>
                  </a:lnTo>
                  <a:lnTo>
                    <a:pt x="55181" y="32921"/>
                  </a:lnTo>
                  <a:lnTo>
                    <a:pt x="0" y="677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86143" y="1481666"/>
              <a:ext cx="277520" cy="240040"/>
            </a:xfrm>
            <a:custGeom>
              <a:avLst/>
              <a:gdLst/>
              <a:ahLst/>
              <a:cxnLst/>
              <a:rect l="0" t="0" r="0" b="0"/>
              <a:pathLst>
                <a:path w="277520" h="240040">
                  <a:moveTo>
                    <a:pt x="7290" y="8467"/>
                  </a:moveTo>
                  <a:lnTo>
                    <a:pt x="2795" y="62403"/>
                  </a:lnTo>
                  <a:lnTo>
                    <a:pt x="0" y="118417"/>
                  </a:lnTo>
                  <a:lnTo>
                    <a:pt x="3667" y="173794"/>
                  </a:lnTo>
                  <a:lnTo>
                    <a:pt x="10697" y="199852"/>
                  </a:lnTo>
                  <a:lnTo>
                    <a:pt x="15206" y="209435"/>
                  </a:lnTo>
                  <a:lnTo>
                    <a:pt x="44025" y="236405"/>
                  </a:lnTo>
                  <a:lnTo>
                    <a:pt x="56239" y="239448"/>
                  </a:lnTo>
                  <a:lnTo>
                    <a:pt x="82354" y="235303"/>
                  </a:lnTo>
                  <a:lnTo>
                    <a:pt x="92140" y="224602"/>
                  </a:lnTo>
                  <a:lnTo>
                    <a:pt x="109467" y="173793"/>
                  </a:lnTo>
                  <a:lnTo>
                    <a:pt x="115798" y="115512"/>
                  </a:lnTo>
                  <a:lnTo>
                    <a:pt x="117605" y="94613"/>
                  </a:lnTo>
                  <a:lnTo>
                    <a:pt x="119403" y="96942"/>
                  </a:lnTo>
                  <a:lnTo>
                    <a:pt x="136978" y="153478"/>
                  </a:lnTo>
                  <a:lnTo>
                    <a:pt x="163807" y="208046"/>
                  </a:lnTo>
                  <a:lnTo>
                    <a:pt x="178453" y="226991"/>
                  </a:lnTo>
                  <a:lnTo>
                    <a:pt x="199387" y="237292"/>
                  </a:lnTo>
                  <a:lnTo>
                    <a:pt x="211555" y="240039"/>
                  </a:lnTo>
                  <a:lnTo>
                    <a:pt x="237617" y="233057"/>
                  </a:lnTo>
                  <a:lnTo>
                    <a:pt x="251153" y="225927"/>
                  </a:lnTo>
                  <a:lnTo>
                    <a:pt x="260176" y="215529"/>
                  </a:lnTo>
                  <a:lnTo>
                    <a:pt x="270202" y="188924"/>
                  </a:lnTo>
                  <a:lnTo>
                    <a:pt x="276639" y="133553"/>
                  </a:lnTo>
                  <a:lnTo>
                    <a:pt x="277519" y="108903"/>
                  </a:lnTo>
                  <a:lnTo>
                    <a:pt x="264530" y="64880"/>
                  </a:lnTo>
                  <a:lnTo>
                    <a:pt x="238313" y="25077"/>
                  </a:lnTo>
                  <a:lnTo>
                    <a:pt x="222542" y="11146"/>
                  </a:lnTo>
                  <a:lnTo>
                    <a:pt x="2020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850352" y="1504740"/>
              <a:ext cx="396615" cy="255936"/>
            </a:xfrm>
            <a:custGeom>
              <a:avLst/>
              <a:gdLst/>
              <a:ahLst/>
              <a:cxnLst/>
              <a:rect l="0" t="0" r="0" b="0"/>
              <a:pathLst>
                <a:path w="396615" h="255936">
                  <a:moveTo>
                    <a:pt x="15614" y="137793"/>
                  </a:moveTo>
                  <a:lnTo>
                    <a:pt x="78539" y="101836"/>
                  </a:lnTo>
                  <a:lnTo>
                    <a:pt x="136682" y="60936"/>
                  </a:lnTo>
                  <a:lnTo>
                    <a:pt x="152834" y="40291"/>
                  </a:lnTo>
                  <a:lnTo>
                    <a:pt x="156013" y="31399"/>
                  </a:lnTo>
                  <a:lnTo>
                    <a:pt x="156250" y="23589"/>
                  </a:lnTo>
                  <a:lnTo>
                    <a:pt x="154527" y="16502"/>
                  </a:lnTo>
                  <a:lnTo>
                    <a:pt x="150556" y="10836"/>
                  </a:lnTo>
                  <a:lnTo>
                    <a:pt x="138618" y="2032"/>
                  </a:lnTo>
                  <a:lnTo>
                    <a:pt x="123905" y="0"/>
                  </a:lnTo>
                  <a:lnTo>
                    <a:pt x="116030" y="776"/>
                  </a:lnTo>
                  <a:lnTo>
                    <a:pt x="82474" y="15351"/>
                  </a:lnTo>
                  <a:lnTo>
                    <a:pt x="27543" y="66488"/>
                  </a:lnTo>
                  <a:lnTo>
                    <a:pt x="8696" y="98896"/>
                  </a:lnTo>
                  <a:lnTo>
                    <a:pt x="0" y="161508"/>
                  </a:lnTo>
                  <a:lnTo>
                    <a:pt x="1148" y="183140"/>
                  </a:lnTo>
                  <a:lnTo>
                    <a:pt x="7931" y="199026"/>
                  </a:lnTo>
                  <a:lnTo>
                    <a:pt x="26821" y="218548"/>
                  </a:lnTo>
                  <a:lnTo>
                    <a:pt x="59282" y="236248"/>
                  </a:lnTo>
                  <a:lnTo>
                    <a:pt x="98690" y="244419"/>
                  </a:lnTo>
                  <a:lnTo>
                    <a:pt x="140157" y="237851"/>
                  </a:lnTo>
                  <a:lnTo>
                    <a:pt x="170685" y="211426"/>
                  </a:lnTo>
                  <a:lnTo>
                    <a:pt x="214588" y="151457"/>
                  </a:lnTo>
                  <a:lnTo>
                    <a:pt x="243903" y="93550"/>
                  </a:lnTo>
                  <a:lnTo>
                    <a:pt x="254424" y="69211"/>
                  </a:lnTo>
                  <a:lnTo>
                    <a:pt x="258546" y="66672"/>
                  </a:lnTo>
                  <a:lnTo>
                    <a:pt x="262236" y="67801"/>
                  </a:lnTo>
                  <a:lnTo>
                    <a:pt x="268844" y="79090"/>
                  </a:lnTo>
                  <a:lnTo>
                    <a:pt x="273975" y="97592"/>
                  </a:lnTo>
                  <a:lnTo>
                    <a:pt x="282287" y="147796"/>
                  </a:lnTo>
                  <a:lnTo>
                    <a:pt x="292500" y="203007"/>
                  </a:lnTo>
                  <a:lnTo>
                    <a:pt x="294269" y="245127"/>
                  </a:lnTo>
                  <a:lnTo>
                    <a:pt x="291695" y="252623"/>
                  </a:lnTo>
                  <a:lnTo>
                    <a:pt x="287157" y="255739"/>
                  </a:lnTo>
                  <a:lnTo>
                    <a:pt x="281310" y="255935"/>
                  </a:lnTo>
                  <a:lnTo>
                    <a:pt x="276470" y="250421"/>
                  </a:lnTo>
                  <a:lnTo>
                    <a:pt x="266106" y="217574"/>
                  </a:lnTo>
                  <a:lnTo>
                    <a:pt x="261800" y="160470"/>
                  </a:lnTo>
                  <a:lnTo>
                    <a:pt x="270330" y="126534"/>
                  </a:lnTo>
                  <a:lnTo>
                    <a:pt x="284774" y="97141"/>
                  </a:lnTo>
                  <a:lnTo>
                    <a:pt x="339553" y="42012"/>
                  </a:lnTo>
                  <a:lnTo>
                    <a:pt x="363401" y="27464"/>
                  </a:lnTo>
                  <a:lnTo>
                    <a:pt x="396614" y="192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332466" y="1514698"/>
              <a:ext cx="871235" cy="297169"/>
            </a:xfrm>
            <a:custGeom>
              <a:avLst/>
              <a:gdLst/>
              <a:ahLst/>
              <a:cxnLst/>
              <a:rect l="0" t="0" r="0" b="0"/>
              <a:pathLst>
                <a:path w="871235" h="297169">
                  <a:moveTo>
                    <a:pt x="7634" y="51635"/>
                  </a:moveTo>
                  <a:lnTo>
                    <a:pt x="5125" y="89264"/>
                  </a:lnTo>
                  <a:lnTo>
                    <a:pt x="2756" y="141737"/>
                  </a:lnTo>
                  <a:lnTo>
                    <a:pt x="6391" y="200927"/>
                  </a:lnTo>
                  <a:lnTo>
                    <a:pt x="8963" y="223350"/>
                  </a:lnTo>
                  <a:lnTo>
                    <a:pt x="16378" y="239587"/>
                  </a:lnTo>
                  <a:lnTo>
                    <a:pt x="16285" y="242788"/>
                  </a:lnTo>
                  <a:lnTo>
                    <a:pt x="13401" y="243041"/>
                  </a:lnTo>
                  <a:lnTo>
                    <a:pt x="8656" y="241328"/>
                  </a:lnTo>
                  <a:lnTo>
                    <a:pt x="3384" y="221864"/>
                  </a:lnTo>
                  <a:lnTo>
                    <a:pt x="0" y="169195"/>
                  </a:lnTo>
                  <a:lnTo>
                    <a:pt x="7063" y="148099"/>
                  </a:lnTo>
                  <a:lnTo>
                    <a:pt x="21889" y="115338"/>
                  </a:lnTo>
                  <a:lnTo>
                    <a:pt x="25604" y="102570"/>
                  </a:lnTo>
                  <a:lnTo>
                    <a:pt x="31844" y="93118"/>
                  </a:lnTo>
                  <a:lnTo>
                    <a:pt x="48811" y="80106"/>
                  </a:lnTo>
                  <a:lnTo>
                    <a:pt x="61426" y="81905"/>
                  </a:lnTo>
                  <a:lnTo>
                    <a:pt x="106880" y="108581"/>
                  </a:lnTo>
                  <a:lnTo>
                    <a:pt x="129824" y="126804"/>
                  </a:lnTo>
                  <a:lnTo>
                    <a:pt x="141904" y="146818"/>
                  </a:lnTo>
                  <a:lnTo>
                    <a:pt x="148704" y="184260"/>
                  </a:lnTo>
                  <a:lnTo>
                    <a:pt x="149658" y="199318"/>
                  </a:lnTo>
                  <a:lnTo>
                    <a:pt x="147472" y="207475"/>
                  </a:lnTo>
                  <a:lnTo>
                    <a:pt x="143193" y="211032"/>
                  </a:lnTo>
                  <a:lnTo>
                    <a:pt x="137517" y="211522"/>
                  </a:lnTo>
                  <a:lnTo>
                    <a:pt x="134675" y="209026"/>
                  </a:lnTo>
                  <a:lnTo>
                    <a:pt x="133720" y="204540"/>
                  </a:lnTo>
                  <a:lnTo>
                    <a:pt x="136109" y="191089"/>
                  </a:lnTo>
                  <a:lnTo>
                    <a:pt x="152973" y="144267"/>
                  </a:lnTo>
                  <a:lnTo>
                    <a:pt x="171425" y="101345"/>
                  </a:lnTo>
                  <a:lnTo>
                    <a:pt x="212856" y="46325"/>
                  </a:lnTo>
                  <a:lnTo>
                    <a:pt x="220648" y="39628"/>
                  </a:lnTo>
                  <a:lnTo>
                    <a:pt x="230547" y="37986"/>
                  </a:lnTo>
                  <a:lnTo>
                    <a:pt x="254089" y="43687"/>
                  </a:lnTo>
                  <a:lnTo>
                    <a:pt x="262248" y="54803"/>
                  </a:lnTo>
                  <a:lnTo>
                    <a:pt x="273732" y="108077"/>
                  </a:lnTo>
                  <a:lnTo>
                    <a:pt x="275253" y="158042"/>
                  </a:lnTo>
                  <a:lnTo>
                    <a:pt x="263798" y="215399"/>
                  </a:lnTo>
                  <a:lnTo>
                    <a:pt x="280898" y="278569"/>
                  </a:lnTo>
                  <a:lnTo>
                    <a:pt x="284824" y="278184"/>
                  </a:lnTo>
                  <a:lnTo>
                    <a:pt x="294205" y="260195"/>
                  </a:lnTo>
                  <a:lnTo>
                    <a:pt x="305801" y="201574"/>
                  </a:lnTo>
                  <a:lnTo>
                    <a:pt x="312716" y="193928"/>
                  </a:lnTo>
                  <a:lnTo>
                    <a:pt x="334196" y="183550"/>
                  </a:lnTo>
                  <a:lnTo>
                    <a:pt x="394256" y="161558"/>
                  </a:lnTo>
                  <a:lnTo>
                    <a:pt x="452668" y="118612"/>
                  </a:lnTo>
                  <a:lnTo>
                    <a:pt x="465190" y="110398"/>
                  </a:lnTo>
                  <a:lnTo>
                    <a:pt x="479103" y="91236"/>
                  </a:lnTo>
                  <a:lnTo>
                    <a:pt x="482813" y="80858"/>
                  </a:lnTo>
                  <a:lnTo>
                    <a:pt x="481524" y="72998"/>
                  </a:lnTo>
                  <a:lnTo>
                    <a:pt x="476901" y="66818"/>
                  </a:lnTo>
                  <a:lnTo>
                    <a:pt x="470056" y="61757"/>
                  </a:lnTo>
                  <a:lnTo>
                    <a:pt x="460790" y="60264"/>
                  </a:lnTo>
                  <a:lnTo>
                    <a:pt x="437950" y="63623"/>
                  </a:lnTo>
                  <a:lnTo>
                    <a:pt x="386842" y="87870"/>
                  </a:lnTo>
                  <a:lnTo>
                    <a:pt x="350127" y="119836"/>
                  </a:lnTo>
                  <a:lnTo>
                    <a:pt x="343207" y="128147"/>
                  </a:lnTo>
                  <a:lnTo>
                    <a:pt x="335518" y="147415"/>
                  </a:lnTo>
                  <a:lnTo>
                    <a:pt x="333042" y="168522"/>
                  </a:lnTo>
                  <a:lnTo>
                    <a:pt x="335077" y="190447"/>
                  </a:lnTo>
                  <a:lnTo>
                    <a:pt x="346643" y="210225"/>
                  </a:lnTo>
                  <a:lnTo>
                    <a:pt x="374310" y="234718"/>
                  </a:lnTo>
                  <a:lnTo>
                    <a:pt x="412877" y="255356"/>
                  </a:lnTo>
                  <a:lnTo>
                    <a:pt x="467933" y="262255"/>
                  </a:lnTo>
                  <a:lnTo>
                    <a:pt x="512901" y="258600"/>
                  </a:lnTo>
                  <a:lnTo>
                    <a:pt x="536369" y="223896"/>
                  </a:lnTo>
                  <a:lnTo>
                    <a:pt x="558716" y="173351"/>
                  </a:lnTo>
                  <a:lnTo>
                    <a:pt x="577526" y="110695"/>
                  </a:lnTo>
                  <a:lnTo>
                    <a:pt x="588924" y="80392"/>
                  </a:lnTo>
                  <a:lnTo>
                    <a:pt x="592716" y="75510"/>
                  </a:lnTo>
                  <a:lnTo>
                    <a:pt x="595244" y="76959"/>
                  </a:lnTo>
                  <a:lnTo>
                    <a:pt x="598802" y="101472"/>
                  </a:lnTo>
                  <a:lnTo>
                    <a:pt x="600004" y="156389"/>
                  </a:lnTo>
                  <a:lnTo>
                    <a:pt x="600212" y="200475"/>
                  </a:lnTo>
                  <a:lnTo>
                    <a:pt x="598360" y="208247"/>
                  </a:lnTo>
                  <a:lnTo>
                    <a:pt x="595244" y="211547"/>
                  </a:lnTo>
                  <a:lnTo>
                    <a:pt x="591285" y="211865"/>
                  </a:lnTo>
                  <a:lnTo>
                    <a:pt x="589586" y="205492"/>
                  </a:lnTo>
                  <a:lnTo>
                    <a:pt x="590208" y="180850"/>
                  </a:lnTo>
                  <a:lnTo>
                    <a:pt x="609909" y="120015"/>
                  </a:lnTo>
                  <a:lnTo>
                    <a:pt x="632424" y="58108"/>
                  </a:lnTo>
                  <a:lnTo>
                    <a:pt x="653092" y="32647"/>
                  </a:lnTo>
                  <a:lnTo>
                    <a:pt x="691179" y="8129"/>
                  </a:lnTo>
                  <a:lnTo>
                    <a:pt x="709365" y="0"/>
                  </a:lnTo>
                  <a:lnTo>
                    <a:pt x="720047" y="1219"/>
                  </a:lnTo>
                  <a:lnTo>
                    <a:pt x="744459" y="12608"/>
                  </a:lnTo>
                  <a:lnTo>
                    <a:pt x="771164" y="35681"/>
                  </a:lnTo>
                  <a:lnTo>
                    <a:pt x="774417" y="47584"/>
                  </a:lnTo>
                  <a:lnTo>
                    <a:pt x="770006" y="97681"/>
                  </a:lnTo>
                  <a:lnTo>
                    <a:pt x="761646" y="141715"/>
                  </a:lnTo>
                  <a:lnTo>
                    <a:pt x="759845" y="205116"/>
                  </a:lnTo>
                  <a:lnTo>
                    <a:pt x="768105" y="233051"/>
                  </a:lnTo>
                  <a:lnTo>
                    <a:pt x="783065" y="252679"/>
                  </a:lnTo>
                  <a:lnTo>
                    <a:pt x="817932" y="277715"/>
                  </a:lnTo>
                  <a:lnTo>
                    <a:pt x="871234" y="2971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373033" y="1278466"/>
              <a:ext cx="12962" cy="524935"/>
            </a:xfrm>
            <a:custGeom>
              <a:avLst/>
              <a:gdLst/>
              <a:ahLst/>
              <a:cxnLst/>
              <a:rect l="0" t="0" r="0" b="0"/>
              <a:pathLst>
                <a:path w="12962" h="524935">
                  <a:moveTo>
                    <a:pt x="8467" y="0"/>
                  </a:moveTo>
                  <a:lnTo>
                    <a:pt x="12961" y="62925"/>
                  </a:lnTo>
                  <a:lnTo>
                    <a:pt x="11262" y="124530"/>
                  </a:lnTo>
                  <a:lnTo>
                    <a:pt x="4800" y="172574"/>
                  </a:lnTo>
                  <a:lnTo>
                    <a:pt x="1422" y="234577"/>
                  </a:lnTo>
                  <a:lnTo>
                    <a:pt x="421" y="288593"/>
                  </a:lnTo>
                  <a:lnTo>
                    <a:pt x="125" y="338882"/>
                  </a:lnTo>
                  <a:lnTo>
                    <a:pt x="24" y="400624"/>
                  </a:lnTo>
                  <a:lnTo>
                    <a:pt x="7" y="449531"/>
                  </a:lnTo>
                  <a:lnTo>
                    <a:pt x="1" y="504081"/>
                  </a:lnTo>
                  <a:lnTo>
                    <a:pt x="0" y="5249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46033" y="1574800"/>
              <a:ext cx="338668" cy="8467"/>
            </a:xfrm>
            <a:custGeom>
              <a:avLst/>
              <a:gdLst/>
              <a:ahLst/>
              <a:cxnLst/>
              <a:rect l="0" t="0" r="0" b="0"/>
              <a:pathLst>
                <a:path w="338668" h="8467">
                  <a:moveTo>
                    <a:pt x="0" y="8466"/>
                  </a:moveTo>
                  <a:lnTo>
                    <a:pt x="50173" y="5957"/>
                  </a:lnTo>
                  <a:lnTo>
                    <a:pt x="89893" y="3971"/>
                  </a:lnTo>
                  <a:lnTo>
                    <a:pt x="149078" y="1765"/>
                  </a:lnTo>
                  <a:lnTo>
                    <a:pt x="209114" y="522"/>
                  </a:lnTo>
                  <a:lnTo>
                    <a:pt x="267607" y="103"/>
                  </a:lnTo>
                  <a:lnTo>
                    <a:pt x="326057" y="13"/>
                  </a:lnTo>
                  <a:lnTo>
                    <a:pt x="33866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57766" y="2328333"/>
            <a:ext cx="8161868" cy="1668964"/>
            <a:chOff x="757766" y="2328333"/>
            <a:chExt cx="8161868" cy="1668964"/>
          </a:xfrm>
        </p:grpSpPr>
        <p:sp>
          <p:nvSpPr>
            <p:cNvPr id="17" name="Freeform 16"/>
            <p:cNvSpPr/>
            <p:nvPr/>
          </p:nvSpPr>
          <p:spPr>
            <a:xfrm>
              <a:off x="774700" y="2387600"/>
              <a:ext cx="1" cy="558801"/>
            </a:xfrm>
            <a:custGeom>
              <a:avLst/>
              <a:gdLst/>
              <a:ahLst/>
              <a:cxnLst/>
              <a:rect l="0" t="0" r="0" b="0"/>
              <a:pathLst>
                <a:path w="1" h="558801">
                  <a:moveTo>
                    <a:pt x="0" y="0"/>
                  </a:moveTo>
                  <a:lnTo>
                    <a:pt x="0" y="49441"/>
                  </a:lnTo>
                  <a:lnTo>
                    <a:pt x="0" y="112481"/>
                  </a:lnTo>
                  <a:lnTo>
                    <a:pt x="0" y="159805"/>
                  </a:lnTo>
                  <a:lnTo>
                    <a:pt x="0" y="205863"/>
                  </a:lnTo>
                  <a:lnTo>
                    <a:pt x="0" y="250166"/>
                  </a:lnTo>
                  <a:lnTo>
                    <a:pt x="0" y="312130"/>
                  </a:lnTo>
                  <a:lnTo>
                    <a:pt x="0" y="372196"/>
                  </a:lnTo>
                  <a:lnTo>
                    <a:pt x="0" y="434208"/>
                  </a:lnTo>
                  <a:lnTo>
                    <a:pt x="0" y="492721"/>
                  </a:lnTo>
                  <a:lnTo>
                    <a:pt x="0" y="532322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69433" y="2328333"/>
              <a:ext cx="30337" cy="635001"/>
            </a:xfrm>
            <a:custGeom>
              <a:avLst/>
              <a:gdLst/>
              <a:ahLst/>
              <a:cxnLst/>
              <a:rect l="0" t="0" r="0" b="0"/>
              <a:pathLst>
                <a:path w="30337" h="635001">
                  <a:moveTo>
                    <a:pt x="0" y="0"/>
                  </a:moveTo>
                  <a:lnTo>
                    <a:pt x="13484" y="62925"/>
                  </a:lnTo>
                  <a:lnTo>
                    <a:pt x="17374" y="124530"/>
                  </a:lnTo>
                  <a:lnTo>
                    <a:pt x="17064" y="181563"/>
                  </a:lnTo>
                  <a:lnTo>
                    <a:pt x="16991" y="230586"/>
                  </a:lnTo>
                  <a:lnTo>
                    <a:pt x="16959" y="284045"/>
                  </a:lnTo>
                  <a:lnTo>
                    <a:pt x="16945" y="332892"/>
                  </a:lnTo>
                  <a:lnTo>
                    <a:pt x="16938" y="377179"/>
                  </a:lnTo>
                  <a:lnTo>
                    <a:pt x="16935" y="439134"/>
                  </a:lnTo>
                  <a:lnTo>
                    <a:pt x="21951" y="499198"/>
                  </a:lnTo>
                  <a:lnTo>
                    <a:pt x="30336" y="551174"/>
                  </a:lnTo>
                  <a:lnTo>
                    <a:pt x="28674" y="606944"/>
                  </a:lnTo>
                  <a:lnTo>
                    <a:pt x="25400" y="635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57766" y="2760133"/>
              <a:ext cx="270935" cy="8468"/>
            </a:xfrm>
            <a:custGeom>
              <a:avLst/>
              <a:gdLst/>
              <a:ahLst/>
              <a:cxnLst/>
              <a:rect l="0" t="0" r="0" b="0"/>
              <a:pathLst>
                <a:path w="270935" h="8468">
                  <a:moveTo>
                    <a:pt x="0" y="8467"/>
                  </a:moveTo>
                  <a:lnTo>
                    <a:pt x="42647" y="5958"/>
                  </a:lnTo>
                  <a:lnTo>
                    <a:pt x="103621" y="2648"/>
                  </a:lnTo>
                  <a:lnTo>
                    <a:pt x="165333" y="784"/>
                  </a:lnTo>
                  <a:lnTo>
                    <a:pt x="217067" y="232"/>
                  </a:lnTo>
                  <a:lnTo>
                    <a:pt x="2709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57783" y="2700866"/>
              <a:ext cx="181160" cy="233544"/>
            </a:xfrm>
            <a:custGeom>
              <a:avLst/>
              <a:gdLst/>
              <a:ahLst/>
              <a:cxnLst/>
              <a:rect l="0" t="0" r="0" b="0"/>
              <a:pathLst>
                <a:path w="181160" h="233544">
                  <a:moveTo>
                    <a:pt x="21717" y="0"/>
                  </a:moveTo>
                  <a:lnTo>
                    <a:pt x="9998" y="52751"/>
                  </a:lnTo>
                  <a:lnTo>
                    <a:pt x="370" y="96220"/>
                  </a:lnTo>
                  <a:lnTo>
                    <a:pt x="0" y="125550"/>
                  </a:lnTo>
                  <a:lnTo>
                    <a:pt x="19539" y="185396"/>
                  </a:lnTo>
                  <a:lnTo>
                    <a:pt x="28902" y="202813"/>
                  </a:lnTo>
                  <a:lnTo>
                    <a:pt x="53740" y="223991"/>
                  </a:lnTo>
                  <a:lnTo>
                    <a:pt x="74206" y="231255"/>
                  </a:lnTo>
                  <a:lnTo>
                    <a:pt x="95845" y="233543"/>
                  </a:lnTo>
                  <a:lnTo>
                    <a:pt x="118006" y="231424"/>
                  </a:lnTo>
                  <a:lnTo>
                    <a:pt x="135381" y="224838"/>
                  </a:lnTo>
                  <a:lnTo>
                    <a:pt x="166360" y="200785"/>
                  </a:lnTo>
                  <a:lnTo>
                    <a:pt x="175373" y="180176"/>
                  </a:lnTo>
                  <a:lnTo>
                    <a:pt x="181159" y="133114"/>
                  </a:lnTo>
                  <a:lnTo>
                    <a:pt x="173172" y="98917"/>
                  </a:lnTo>
                  <a:lnTo>
                    <a:pt x="158889" y="73942"/>
                  </a:lnTo>
                  <a:lnTo>
                    <a:pt x="118810" y="32132"/>
                  </a:lnTo>
                  <a:lnTo>
                    <a:pt x="73038" y="7274"/>
                  </a:lnTo>
                  <a:lnTo>
                    <a:pt x="301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85753" y="2620000"/>
              <a:ext cx="335614" cy="444934"/>
            </a:xfrm>
            <a:custGeom>
              <a:avLst/>
              <a:gdLst/>
              <a:ahLst/>
              <a:cxnLst/>
              <a:rect l="0" t="0" r="0" b="0"/>
              <a:pathLst>
                <a:path w="335614" h="444934">
                  <a:moveTo>
                    <a:pt x="13880" y="106266"/>
                  </a:moveTo>
                  <a:lnTo>
                    <a:pt x="9385" y="160202"/>
                  </a:lnTo>
                  <a:lnTo>
                    <a:pt x="6590" y="211722"/>
                  </a:lnTo>
                  <a:lnTo>
                    <a:pt x="9583" y="267895"/>
                  </a:lnTo>
                  <a:lnTo>
                    <a:pt x="7252" y="270463"/>
                  </a:lnTo>
                  <a:lnTo>
                    <a:pt x="3817" y="269353"/>
                  </a:lnTo>
                  <a:lnTo>
                    <a:pt x="0" y="255576"/>
                  </a:lnTo>
                  <a:lnTo>
                    <a:pt x="360" y="223884"/>
                  </a:lnTo>
                  <a:lnTo>
                    <a:pt x="8910" y="165979"/>
                  </a:lnTo>
                  <a:lnTo>
                    <a:pt x="31295" y="106529"/>
                  </a:lnTo>
                  <a:lnTo>
                    <a:pt x="54383" y="56616"/>
                  </a:lnTo>
                  <a:lnTo>
                    <a:pt x="62519" y="50588"/>
                  </a:lnTo>
                  <a:lnTo>
                    <a:pt x="84102" y="43891"/>
                  </a:lnTo>
                  <a:lnTo>
                    <a:pt x="109374" y="48440"/>
                  </a:lnTo>
                  <a:lnTo>
                    <a:pt x="134403" y="60810"/>
                  </a:lnTo>
                  <a:lnTo>
                    <a:pt x="154935" y="78851"/>
                  </a:lnTo>
                  <a:lnTo>
                    <a:pt x="177866" y="123648"/>
                  </a:lnTo>
                  <a:lnTo>
                    <a:pt x="188951" y="183321"/>
                  </a:lnTo>
                  <a:lnTo>
                    <a:pt x="191320" y="243924"/>
                  </a:lnTo>
                  <a:lnTo>
                    <a:pt x="187079" y="273740"/>
                  </a:lnTo>
                  <a:lnTo>
                    <a:pt x="183909" y="278123"/>
                  </a:lnTo>
                  <a:lnTo>
                    <a:pt x="179914" y="279163"/>
                  </a:lnTo>
                  <a:lnTo>
                    <a:pt x="175369" y="277975"/>
                  </a:lnTo>
                  <a:lnTo>
                    <a:pt x="172339" y="271539"/>
                  </a:lnTo>
                  <a:lnTo>
                    <a:pt x="167078" y="209596"/>
                  </a:lnTo>
                  <a:lnTo>
                    <a:pt x="167378" y="153087"/>
                  </a:lnTo>
                  <a:lnTo>
                    <a:pt x="174027" y="105087"/>
                  </a:lnTo>
                  <a:lnTo>
                    <a:pt x="192653" y="43317"/>
                  </a:lnTo>
                  <a:lnTo>
                    <a:pt x="208901" y="11101"/>
                  </a:lnTo>
                  <a:lnTo>
                    <a:pt x="214450" y="3312"/>
                  </a:lnTo>
                  <a:lnTo>
                    <a:pt x="222852" y="0"/>
                  </a:lnTo>
                  <a:lnTo>
                    <a:pt x="244732" y="1338"/>
                  </a:lnTo>
                  <a:lnTo>
                    <a:pt x="253389" y="5270"/>
                  </a:lnTo>
                  <a:lnTo>
                    <a:pt x="265516" y="17164"/>
                  </a:lnTo>
                  <a:lnTo>
                    <a:pt x="271533" y="36875"/>
                  </a:lnTo>
                  <a:lnTo>
                    <a:pt x="275396" y="87856"/>
                  </a:lnTo>
                  <a:lnTo>
                    <a:pt x="285054" y="133737"/>
                  </a:lnTo>
                  <a:lnTo>
                    <a:pt x="289624" y="176488"/>
                  </a:lnTo>
                  <a:lnTo>
                    <a:pt x="291655" y="223083"/>
                  </a:lnTo>
                  <a:lnTo>
                    <a:pt x="293739" y="280108"/>
                  </a:lnTo>
                  <a:lnTo>
                    <a:pt x="302395" y="341994"/>
                  </a:lnTo>
                  <a:lnTo>
                    <a:pt x="316884" y="405071"/>
                  </a:lnTo>
                  <a:lnTo>
                    <a:pt x="335613" y="4449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666956" y="2696696"/>
              <a:ext cx="293078" cy="310123"/>
            </a:xfrm>
            <a:custGeom>
              <a:avLst/>
              <a:gdLst/>
              <a:ahLst/>
              <a:cxnLst/>
              <a:rect l="0" t="0" r="0" b="0"/>
              <a:pathLst>
                <a:path w="293078" h="310123">
                  <a:moveTo>
                    <a:pt x="5210" y="105770"/>
                  </a:moveTo>
                  <a:lnTo>
                    <a:pt x="64163" y="116467"/>
                  </a:lnTo>
                  <a:lnTo>
                    <a:pt x="117902" y="113434"/>
                  </a:lnTo>
                  <a:lnTo>
                    <a:pt x="152430" y="101038"/>
                  </a:lnTo>
                  <a:lnTo>
                    <a:pt x="192096" y="69980"/>
                  </a:lnTo>
                  <a:lnTo>
                    <a:pt x="201159" y="46589"/>
                  </a:lnTo>
                  <a:lnTo>
                    <a:pt x="203576" y="32450"/>
                  </a:lnTo>
                  <a:lnTo>
                    <a:pt x="200484" y="21141"/>
                  </a:lnTo>
                  <a:lnTo>
                    <a:pt x="184505" y="3560"/>
                  </a:lnTo>
                  <a:lnTo>
                    <a:pt x="171777" y="0"/>
                  </a:lnTo>
                  <a:lnTo>
                    <a:pt x="140074" y="1063"/>
                  </a:lnTo>
                  <a:lnTo>
                    <a:pt x="114068" y="10315"/>
                  </a:lnTo>
                  <a:lnTo>
                    <a:pt x="91221" y="26657"/>
                  </a:lnTo>
                  <a:lnTo>
                    <a:pt x="40736" y="80631"/>
                  </a:lnTo>
                  <a:lnTo>
                    <a:pt x="20059" y="108708"/>
                  </a:lnTo>
                  <a:lnTo>
                    <a:pt x="4070" y="150019"/>
                  </a:lnTo>
                  <a:lnTo>
                    <a:pt x="0" y="174669"/>
                  </a:lnTo>
                  <a:lnTo>
                    <a:pt x="6698" y="218691"/>
                  </a:lnTo>
                  <a:lnTo>
                    <a:pt x="25093" y="253998"/>
                  </a:lnTo>
                  <a:lnTo>
                    <a:pt x="45405" y="270741"/>
                  </a:lnTo>
                  <a:lnTo>
                    <a:pt x="96771" y="296820"/>
                  </a:lnTo>
                  <a:lnTo>
                    <a:pt x="138225" y="309865"/>
                  </a:lnTo>
                  <a:lnTo>
                    <a:pt x="195313" y="310122"/>
                  </a:lnTo>
                  <a:lnTo>
                    <a:pt x="254951" y="306689"/>
                  </a:lnTo>
                  <a:lnTo>
                    <a:pt x="293077" y="3005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233599" y="2687905"/>
              <a:ext cx="276768" cy="349124"/>
            </a:xfrm>
            <a:custGeom>
              <a:avLst/>
              <a:gdLst/>
              <a:ahLst/>
              <a:cxnLst/>
              <a:rect l="0" t="0" r="0" b="0"/>
              <a:pathLst>
                <a:path w="276768" h="349124">
                  <a:moveTo>
                    <a:pt x="234434" y="4495"/>
                  </a:moveTo>
                  <a:lnTo>
                    <a:pt x="176003" y="0"/>
                  </a:lnTo>
                  <a:lnTo>
                    <a:pt x="134773" y="5319"/>
                  </a:lnTo>
                  <a:lnTo>
                    <a:pt x="101711" y="18972"/>
                  </a:lnTo>
                  <a:lnTo>
                    <a:pt x="54841" y="61046"/>
                  </a:lnTo>
                  <a:lnTo>
                    <a:pt x="22413" y="106081"/>
                  </a:lnTo>
                  <a:lnTo>
                    <a:pt x="6252" y="146438"/>
                  </a:lnTo>
                  <a:lnTo>
                    <a:pt x="0" y="197175"/>
                  </a:lnTo>
                  <a:lnTo>
                    <a:pt x="6063" y="229674"/>
                  </a:lnTo>
                  <a:lnTo>
                    <a:pt x="28457" y="279874"/>
                  </a:lnTo>
                  <a:lnTo>
                    <a:pt x="54348" y="308103"/>
                  </a:lnTo>
                  <a:lnTo>
                    <a:pt x="115205" y="335226"/>
                  </a:lnTo>
                  <a:lnTo>
                    <a:pt x="161895" y="346350"/>
                  </a:lnTo>
                  <a:lnTo>
                    <a:pt x="214718" y="349123"/>
                  </a:lnTo>
                  <a:lnTo>
                    <a:pt x="276767" y="343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11966" y="2472266"/>
              <a:ext cx="177801" cy="550335"/>
            </a:xfrm>
            <a:custGeom>
              <a:avLst/>
              <a:gdLst/>
              <a:ahLst/>
              <a:cxnLst/>
              <a:rect l="0" t="0" r="0" b="0"/>
              <a:pathLst>
                <a:path w="177801" h="550335">
                  <a:moveTo>
                    <a:pt x="0" y="0"/>
                  </a:moveTo>
                  <a:lnTo>
                    <a:pt x="5819" y="62890"/>
                  </a:lnTo>
                  <a:lnTo>
                    <a:pt x="7944" y="125486"/>
                  </a:lnTo>
                  <a:lnTo>
                    <a:pt x="8363" y="187640"/>
                  </a:lnTo>
                  <a:lnTo>
                    <a:pt x="8421" y="235796"/>
                  </a:lnTo>
                  <a:lnTo>
                    <a:pt x="10328" y="291065"/>
                  </a:lnTo>
                  <a:lnTo>
                    <a:pt x="17447" y="340715"/>
                  </a:lnTo>
                  <a:lnTo>
                    <a:pt x="23044" y="401990"/>
                  </a:lnTo>
                  <a:lnTo>
                    <a:pt x="24702" y="455893"/>
                  </a:lnTo>
                  <a:lnTo>
                    <a:pt x="23381" y="516209"/>
                  </a:lnTo>
                  <a:lnTo>
                    <a:pt x="20291" y="519117"/>
                  </a:lnTo>
                  <a:lnTo>
                    <a:pt x="16350" y="518234"/>
                  </a:lnTo>
                  <a:lnTo>
                    <a:pt x="6308" y="481033"/>
                  </a:lnTo>
                  <a:lnTo>
                    <a:pt x="1869" y="426841"/>
                  </a:lnTo>
                  <a:lnTo>
                    <a:pt x="369" y="368871"/>
                  </a:lnTo>
                  <a:lnTo>
                    <a:pt x="4543" y="308034"/>
                  </a:lnTo>
                  <a:lnTo>
                    <a:pt x="24284" y="284287"/>
                  </a:lnTo>
                  <a:lnTo>
                    <a:pt x="38767" y="271369"/>
                  </a:lnTo>
                  <a:lnTo>
                    <a:pt x="67403" y="259525"/>
                  </a:lnTo>
                  <a:lnTo>
                    <a:pt x="81624" y="257683"/>
                  </a:lnTo>
                  <a:lnTo>
                    <a:pt x="92046" y="259278"/>
                  </a:lnTo>
                  <a:lnTo>
                    <a:pt x="99934" y="263163"/>
                  </a:lnTo>
                  <a:lnTo>
                    <a:pt x="132838" y="289677"/>
                  </a:lnTo>
                  <a:lnTo>
                    <a:pt x="146215" y="315639"/>
                  </a:lnTo>
                  <a:lnTo>
                    <a:pt x="157973" y="372479"/>
                  </a:lnTo>
                  <a:lnTo>
                    <a:pt x="160295" y="433462"/>
                  </a:lnTo>
                  <a:lnTo>
                    <a:pt x="163263" y="494844"/>
                  </a:lnTo>
                  <a:lnTo>
                    <a:pt x="177800" y="5503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59100" y="2794000"/>
              <a:ext cx="42334" cy="262467"/>
            </a:xfrm>
            <a:custGeom>
              <a:avLst/>
              <a:gdLst/>
              <a:ahLst/>
              <a:cxnLst/>
              <a:rect l="0" t="0" r="0" b="0"/>
              <a:pathLst>
                <a:path w="42334" h="262467">
                  <a:moveTo>
                    <a:pt x="0" y="0"/>
                  </a:moveTo>
                  <a:lnTo>
                    <a:pt x="0" y="49441"/>
                  </a:lnTo>
                  <a:lnTo>
                    <a:pt x="0" y="102660"/>
                  </a:lnTo>
                  <a:lnTo>
                    <a:pt x="1881" y="155083"/>
                  </a:lnTo>
                  <a:lnTo>
                    <a:pt x="13402" y="203625"/>
                  </a:lnTo>
                  <a:lnTo>
                    <a:pt x="18186" y="232552"/>
                  </a:lnTo>
                  <a:lnTo>
                    <a:pt x="42333" y="2624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950633" y="2692400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0" y="0"/>
                  </a:move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077633" y="2387600"/>
              <a:ext cx="93134" cy="651934"/>
            </a:xfrm>
            <a:custGeom>
              <a:avLst/>
              <a:gdLst/>
              <a:ahLst/>
              <a:cxnLst/>
              <a:rect l="0" t="0" r="0" b="0"/>
              <a:pathLst>
                <a:path w="93134" h="651934">
                  <a:moveTo>
                    <a:pt x="0" y="0"/>
                  </a:moveTo>
                  <a:lnTo>
                    <a:pt x="13484" y="58430"/>
                  </a:lnTo>
                  <a:lnTo>
                    <a:pt x="26364" y="117240"/>
                  </a:lnTo>
                  <a:lnTo>
                    <a:pt x="31644" y="173444"/>
                  </a:lnTo>
                  <a:lnTo>
                    <a:pt x="37703" y="231804"/>
                  </a:lnTo>
                  <a:lnTo>
                    <a:pt x="40961" y="290802"/>
                  </a:lnTo>
                  <a:lnTo>
                    <a:pt x="46421" y="349989"/>
                  </a:lnTo>
                  <a:lnTo>
                    <a:pt x="53871" y="397007"/>
                  </a:lnTo>
                  <a:lnTo>
                    <a:pt x="62513" y="445499"/>
                  </a:lnTo>
                  <a:lnTo>
                    <a:pt x="71726" y="504533"/>
                  </a:lnTo>
                  <a:lnTo>
                    <a:pt x="77825" y="567522"/>
                  </a:lnTo>
                  <a:lnTo>
                    <a:pt x="90767" y="630005"/>
                  </a:lnTo>
                  <a:lnTo>
                    <a:pt x="93133" y="6519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287969" y="2511865"/>
              <a:ext cx="221465" cy="544602"/>
            </a:xfrm>
            <a:custGeom>
              <a:avLst/>
              <a:gdLst/>
              <a:ahLst/>
              <a:cxnLst/>
              <a:rect l="0" t="0" r="0" b="0"/>
              <a:pathLst>
                <a:path w="221465" h="544602">
                  <a:moveTo>
                    <a:pt x="162197" y="358335"/>
                  </a:moveTo>
                  <a:lnTo>
                    <a:pt x="148713" y="308893"/>
                  </a:lnTo>
                  <a:lnTo>
                    <a:pt x="131338" y="264663"/>
                  </a:lnTo>
                  <a:lnTo>
                    <a:pt x="100790" y="229189"/>
                  </a:lnTo>
                  <a:lnTo>
                    <a:pt x="66444" y="208330"/>
                  </a:lnTo>
                  <a:lnTo>
                    <a:pt x="43754" y="204804"/>
                  </a:lnTo>
                  <a:lnTo>
                    <a:pt x="32435" y="205181"/>
                  </a:lnTo>
                  <a:lnTo>
                    <a:pt x="23948" y="212017"/>
                  </a:lnTo>
                  <a:lnTo>
                    <a:pt x="0" y="270381"/>
                  </a:lnTo>
                  <a:lnTo>
                    <a:pt x="505" y="331480"/>
                  </a:lnTo>
                  <a:lnTo>
                    <a:pt x="4044" y="391069"/>
                  </a:lnTo>
                  <a:lnTo>
                    <a:pt x="26431" y="445391"/>
                  </a:lnTo>
                  <a:lnTo>
                    <a:pt x="32175" y="455883"/>
                  </a:lnTo>
                  <a:lnTo>
                    <a:pt x="39768" y="461937"/>
                  </a:lnTo>
                  <a:lnTo>
                    <a:pt x="58238" y="466155"/>
                  </a:lnTo>
                  <a:lnTo>
                    <a:pt x="68432" y="460319"/>
                  </a:lnTo>
                  <a:lnTo>
                    <a:pt x="89793" y="436273"/>
                  </a:lnTo>
                  <a:lnTo>
                    <a:pt x="101795" y="408653"/>
                  </a:lnTo>
                  <a:lnTo>
                    <a:pt x="111061" y="354115"/>
                  </a:lnTo>
                  <a:lnTo>
                    <a:pt x="119764" y="290919"/>
                  </a:lnTo>
                  <a:lnTo>
                    <a:pt x="125793" y="234878"/>
                  </a:lnTo>
                  <a:lnTo>
                    <a:pt x="127579" y="173118"/>
                  </a:lnTo>
                  <a:lnTo>
                    <a:pt x="128108" y="118130"/>
                  </a:lnTo>
                  <a:lnTo>
                    <a:pt x="128264" y="64521"/>
                  </a:lnTo>
                  <a:lnTo>
                    <a:pt x="123823" y="1455"/>
                  </a:lnTo>
                  <a:lnTo>
                    <a:pt x="122503" y="0"/>
                  </a:lnTo>
                  <a:lnTo>
                    <a:pt x="120385" y="49998"/>
                  </a:lnTo>
                  <a:lnTo>
                    <a:pt x="122527" y="111753"/>
                  </a:lnTo>
                  <a:lnTo>
                    <a:pt x="126611" y="174266"/>
                  </a:lnTo>
                  <a:lnTo>
                    <a:pt x="128507" y="217260"/>
                  </a:lnTo>
                  <a:lnTo>
                    <a:pt x="135804" y="279427"/>
                  </a:lnTo>
                  <a:lnTo>
                    <a:pt x="144509" y="322951"/>
                  </a:lnTo>
                  <a:lnTo>
                    <a:pt x="154649" y="372399"/>
                  </a:lnTo>
                  <a:lnTo>
                    <a:pt x="166368" y="421030"/>
                  </a:lnTo>
                  <a:lnTo>
                    <a:pt x="187892" y="473912"/>
                  </a:lnTo>
                  <a:lnTo>
                    <a:pt x="209989" y="520952"/>
                  </a:lnTo>
                  <a:lnTo>
                    <a:pt x="221464" y="544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579719" y="2700866"/>
              <a:ext cx="158315" cy="303698"/>
            </a:xfrm>
            <a:custGeom>
              <a:avLst/>
              <a:gdLst/>
              <a:ahLst/>
              <a:cxnLst/>
              <a:rect l="0" t="0" r="0" b="0"/>
              <a:pathLst>
                <a:path w="158315" h="303698">
                  <a:moveTo>
                    <a:pt x="39781" y="50800"/>
                  </a:moveTo>
                  <a:lnTo>
                    <a:pt x="45599" y="112750"/>
                  </a:lnTo>
                  <a:lnTo>
                    <a:pt x="47724" y="169585"/>
                  </a:lnTo>
                  <a:lnTo>
                    <a:pt x="52639" y="221333"/>
                  </a:lnTo>
                  <a:lnTo>
                    <a:pt x="65665" y="277546"/>
                  </a:lnTo>
                  <a:lnTo>
                    <a:pt x="61946" y="296137"/>
                  </a:lnTo>
                  <a:lnTo>
                    <a:pt x="57380" y="300906"/>
                  </a:lnTo>
                  <a:lnTo>
                    <a:pt x="51514" y="303145"/>
                  </a:lnTo>
                  <a:lnTo>
                    <a:pt x="44780" y="303697"/>
                  </a:lnTo>
                  <a:lnTo>
                    <a:pt x="38410" y="301242"/>
                  </a:lnTo>
                  <a:lnTo>
                    <a:pt x="26315" y="290989"/>
                  </a:lnTo>
                  <a:lnTo>
                    <a:pt x="8927" y="242382"/>
                  </a:lnTo>
                  <a:lnTo>
                    <a:pt x="849" y="192336"/>
                  </a:lnTo>
                  <a:lnTo>
                    <a:pt x="0" y="140045"/>
                  </a:lnTo>
                  <a:lnTo>
                    <a:pt x="16000" y="95989"/>
                  </a:lnTo>
                  <a:lnTo>
                    <a:pt x="21105" y="86571"/>
                  </a:lnTo>
                  <a:lnTo>
                    <a:pt x="39320" y="71088"/>
                  </a:lnTo>
                  <a:lnTo>
                    <a:pt x="60272" y="56054"/>
                  </a:lnTo>
                  <a:lnTo>
                    <a:pt x="91562" y="23267"/>
                  </a:lnTo>
                  <a:lnTo>
                    <a:pt x="109832" y="14104"/>
                  </a:lnTo>
                  <a:lnTo>
                    <a:pt x="1583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746500" y="2778226"/>
              <a:ext cx="166188" cy="239767"/>
            </a:xfrm>
            <a:custGeom>
              <a:avLst/>
              <a:gdLst/>
              <a:ahLst/>
              <a:cxnLst/>
              <a:rect l="0" t="0" r="0" b="0"/>
              <a:pathLst>
                <a:path w="166188" h="239767">
                  <a:moveTo>
                    <a:pt x="0" y="134307"/>
                  </a:moveTo>
                  <a:lnTo>
                    <a:pt x="47664" y="114238"/>
                  </a:lnTo>
                  <a:lnTo>
                    <a:pt x="85398" y="98350"/>
                  </a:lnTo>
                  <a:lnTo>
                    <a:pt x="143000" y="62505"/>
                  </a:lnTo>
                  <a:lnTo>
                    <a:pt x="166025" y="34010"/>
                  </a:lnTo>
                  <a:lnTo>
                    <a:pt x="166187" y="25109"/>
                  </a:lnTo>
                  <a:lnTo>
                    <a:pt x="162532" y="16353"/>
                  </a:lnTo>
                  <a:lnTo>
                    <a:pt x="156332" y="7693"/>
                  </a:lnTo>
                  <a:lnTo>
                    <a:pt x="147496" y="2861"/>
                  </a:lnTo>
                  <a:lnTo>
                    <a:pt x="125133" y="0"/>
                  </a:lnTo>
                  <a:lnTo>
                    <a:pt x="104533" y="4373"/>
                  </a:lnTo>
                  <a:lnTo>
                    <a:pt x="85970" y="13529"/>
                  </a:lnTo>
                  <a:lnTo>
                    <a:pt x="48548" y="47420"/>
                  </a:lnTo>
                  <a:lnTo>
                    <a:pt x="23792" y="80340"/>
                  </a:lnTo>
                  <a:lnTo>
                    <a:pt x="6999" y="121243"/>
                  </a:lnTo>
                  <a:lnTo>
                    <a:pt x="5619" y="140730"/>
                  </a:lnTo>
                  <a:lnTo>
                    <a:pt x="10023" y="160680"/>
                  </a:lnTo>
                  <a:lnTo>
                    <a:pt x="28369" y="195534"/>
                  </a:lnTo>
                  <a:lnTo>
                    <a:pt x="51679" y="218091"/>
                  </a:lnTo>
                  <a:lnTo>
                    <a:pt x="68124" y="227362"/>
                  </a:lnTo>
                  <a:lnTo>
                    <a:pt x="125857" y="239651"/>
                  </a:lnTo>
                  <a:lnTo>
                    <a:pt x="140916" y="239766"/>
                  </a:lnTo>
                  <a:lnTo>
                    <a:pt x="160866" y="2359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009533" y="2745603"/>
              <a:ext cx="219568" cy="370131"/>
            </a:xfrm>
            <a:custGeom>
              <a:avLst/>
              <a:gdLst/>
              <a:ahLst/>
              <a:cxnLst/>
              <a:rect l="0" t="0" r="0" b="0"/>
              <a:pathLst>
                <a:path w="219568" h="370131">
                  <a:moveTo>
                    <a:pt x="33300" y="14530"/>
                  </a:moveTo>
                  <a:lnTo>
                    <a:pt x="28805" y="72960"/>
                  </a:lnTo>
                  <a:lnTo>
                    <a:pt x="30505" y="127276"/>
                  </a:lnTo>
                  <a:lnTo>
                    <a:pt x="32748" y="185159"/>
                  </a:lnTo>
                  <a:lnTo>
                    <a:pt x="33191" y="236313"/>
                  </a:lnTo>
                  <a:lnTo>
                    <a:pt x="38163" y="292091"/>
                  </a:lnTo>
                  <a:lnTo>
                    <a:pt x="37483" y="292704"/>
                  </a:lnTo>
                  <a:lnTo>
                    <a:pt x="29632" y="273410"/>
                  </a:lnTo>
                  <a:lnTo>
                    <a:pt x="16265" y="214097"/>
                  </a:lnTo>
                  <a:lnTo>
                    <a:pt x="3734" y="152136"/>
                  </a:lnTo>
                  <a:lnTo>
                    <a:pt x="0" y="88933"/>
                  </a:lnTo>
                  <a:lnTo>
                    <a:pt x="7211" y="65785"/>
                  </a:lnTo>
                  <a:lnTo>
                    <a:pt x="40081" y="2613"/>
                  </a:lnTo>
                  <a:lnTo>
                    <a:pt x="50050" y="0"/>
                  </a:lnTo>
                  <a:lnTo>
                    <a:pt x="103331" y="6817"/>
                  </a:lnTo>
                  <a:lnTo>
                    <a:pt x="123692" y="13924"/>
                  </a:lnTo>
                  <a:lnTo>
                    <a:pt x="142148" y="26490"/>
                  </a:lnTo>
                  <a:lnTo>
                    <a:pt x="163911" y="53926"/>
                  </a:lnTo>
                  <a:lnTo>
                    <a:pt x="191390" y="117230"/>
                  </a:lnTo>
                  <a:lnTo>
                    <a:pt x="199302" y="163806"/>
                  </a:lnTo>
                  <a:lnTo>
                    <a:pt x="201646" y="214296"/>
                  </a:lnTo>
                  <a:lnTo>
                    <a:pt x="202438" y="273496"/>
                  </a:lnTo>
                  <a:lnTo>
                    <a:pt x="204476" y="328603"/>
                  </a:lnTo>
                  <a:lnTo>
                    <a:pt x="219567" y="370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423833" y="2861733"/>
              <a:ext cx="203201" cy="16934"/>
            </a:xfrm>
            <a:custGeom>
              <a:avLst/>
              <a:gdLst/>
              <a:ahLst/>
              <a:cxnLst/>
              <a:rect l="0" t="0" r="0" b="0"/>
              <a:pathLst>
                <a:path w="203201" h="16934">
                  <a:moveTo>
                    <a:pt x="0" y="16933"/>
                  </a:moveTo>
                  <a:lnTo>
                    <a:pt x="52681" y="11916"/>
                  </a:lnTo>
                  <a:lnTo>
                    <a:pt x="94387" y="7944"/>
                  </a:lnTo>
                  <a:lnTo>
                    <a:pt x="148254" y="3531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21735" y="2726266"/>
              <a:ext cx="384453" cy="351266"/>
            </a:xfrm>
            <a:custGeom>
              <a:avLst/>
              <a:gdLst/>
              <a:ahLst/>
              <a:cxnLst/>
              <a:rect l="0" t="0" r="0" b="0"/>
              <a:pathLst>
                <a:path w="384453" h="351266">
                  <a:moveTo>
                    <a:pt x="15365" y="0"/>
                  </a:moveTo>
                  <a:lnTo>
                    <a:pt x="10347" y="40138"/>
                  </a:lnTo>
                  <a:lnTo>
                    <a:pt x="3727" y="97802"/>
                  </a:lnTo>
                  <a:lnTo>
                    <a:pt x="0" y="156710"/>
                  </a:lnTo>
                  <a:lnTo>
                    <a:pt x="777" y="205836"/>
                  </a:lnTo>
                  <a:lnTo>
                    <a:pt x="12088" y="258440"/>
                  </a:lnTo>
                  <a:lnTo>
                    <a:pt x="33760" y="318788"/>
                  </a:lnTo>
                  <a:lnTo>
                    <a:pt x="40798" y="326355"/>
                  </a:lnTo>
                  <a:lnTo>
                    <a:pt x="61162" y="337271"/>
                  </a:lnTo>
                  <a:lnTo>
                    <a:pt x="83383" y="337733"/>
                  </a:lnTo>
                  <a:lnTo>
                    <a:pt x="94577" y="335222"/>
                  </a:lnTo>
                  <a:lnTo>
                    <a:pt x="103921" y="328844"/>
                  </a:lnTo>
                  <a:lnTo>
                    <a:pt x="119321" y="309215"/>
                  </a:lnTo>
                  <a:lnTo>
                    <a:pt x="138719" y="258287"/>
                  </a:lnTo>
                  <a:lnTo>
                    <a:pt x="157184" y="200423"/>
                  </a:lnTo>
                  <a:lnTo>
                    <a:pt x="160711" y="184416"/>
                  </a:lnTo>
                  <a:lnTo>
                    <a:pt x="164943" y="178447"/>
                  </a:lnTo>
                  <a:lnTo>
                    <a:pt x="169647" y="179172"/>
                  </a:lnTo>
                  <a:lnTo>
                    <a:pt x="179890" y="192521"/>
                  </a:lnTo>
                  <a:lnTo>
                    <a:pt x="202891" y="252745"/>
                  </a:lnTo>
                  <a:lnTo>
                    <a:pt x="217315" y="294413"/>
                  </a:lnTo>
                  <a:lnTo>
                    <a:pt x="253381" y="338414"/>
                  </a:lnTo>
                  <a:lnTo>
                    <a:pt x="272296" y="347962"/>
                  </a:lnTo>
                  <a:lnTo>
                    <a:pt x="293245" y="351265"/>
                  </a:lnTo>
                  <a:lnTo>
                    <a:pt x="326195" y="346894"/>
                  </a:lnTo>
                  <a:lnTo>
                    <a:pt x="348558" y="338874"/>
                  </a:lnTo>
                  <a:lnTo>
                    <a:pt x="356968" y="332220"/>
                  </a:lnTo>
                  <a:lnTo>
                    <a:pt x="368820" y="314792"/>
                  </a:lnTo>
                  <a:lnTo>
                    <a:pt x="383154" y="260364"/>
                  </a:lnTo>
                  <a:lnTo>
                    <a:pt x="384452" y="205851"/>
                  </a:lnTo>
                  <a:lnTo>
                    <a:pt x="372392" y="148046"/>
                  </a:lnTo>
                  <a:lnTo>
                    <a:pt x="343313" y="89557"/>
                  </a:lnTo>
                  <a:lnTo>
                    <a:pt x="328631" y="67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77367" y="2480733"/>
              <a:ext cx="182862" cy="609601"/>
            </a:xfrm>
            <a:custGeom>
              <a:avLst/>
              <a:gdLst/>
              <a:ahLst/>
              <a:cxnLst/>
              <a:rect l="0" t="0" r="0" b="0"/>
              <a:pathLst>
                <a:path w="182862" h="609601">
                  <a:moveTo>
                    <a:pt x="8466" y="0"/>
                  </a:moveTo>
                  <a:lnTo>
                    <a:pt x="3971" y="49441"/>
                  </a:lnTo>
                  <a:lnTo>
                    <a:pt x="1176" y="102661"/>
                  </a:lnTo>
                  <a:lnTo>
                    <a:pt x="348" y="148219"/>
                  </a:lnTo>
                  <a:lnTo>
                    <a:pt x="103" y="209487"/>
                  </a:lnTo>
                  <a:lnTo>
                    <a:pt x="4524" y="272273"/>
                  </a:lnTo>
                  <a:lnTo>
                    <a:pt x="4205" y="315117"/>
                  </a:lnTo>
                  <a:lnTo>
                    <a:pt x="1245" y="376531"/>
                  </a:lnTo>
                  <a:lnTo>
                    <a:pt x="368" y="435493"/>
                  </a:lnTo>
                  <a:lnTo>
                    <a:pt x="109" y="495610"/>
                  </a:lnTo>
                  <a:lnTo>
                    <a:pt x="48" y="520367"/>
                  </a:lnTo>
                  <a:lnTo>
                    <a:pt x="2" y="456882"/>
                  </a:lnTo>
                  <a:lnTo>
                    <a:pt x="0" y="393898"/>
                  </a:lnTo>
                  <a:lnTo>
                    <a:pt x="9209" y="331155"/>
                  </a:lnTo>
                  <a:lnTo>
                    <a:pt x="16322" y="308987"/>
                  </a:lnTo>
                  <a:lnTo>
                    <a:pt x="36194" y="281581"/>
                  </a:lnTo>
                  <a:lnTo>
                    <a:pt x="59955" y="262068"/>
                  </a:lnTo>
                  <a:lnTo>
                    <a:pt x="76506" y="253509"/>
                  </a:lnTo>
                  <a:lnTo>
                    <a:pt x="95777" y="251587"/>
                  </a:lnTo>
                  <a:lnTo>
                    <a:pt x="106184" y="252391"/>
                  </a:lnTo>
                  <a:lnTo>
                    <a:pt x="114063" y="255749"/>
                  </a:lnTo>
                  <a:lnTo>
                    <a:pt x="150440" y="298201"/>
                  </a:lnTo>
                  <a:lnTo>
                    <a:pt x="168229" y="337234"/>
                  </a:lnTo>
                  <a:lnTo>
                    <a:pt x="181727" y="392563"/>
                  </a:lnTo>
                  <a:lnTo>
                    <a:pt x="182861" y="448787"/>
                  </a:lnTo>
                  <a:lnTo>
                    <a:pt x="178799" y="505188"/>
                  </a:lnTo>
                  <a:lnTo>
                    <a:pt x="173119" y="560683"/>
                  </a:lnTo>
                  <a:lnTo>
                    <a:pt x="177799" y="609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372100" y="2755411"/>
              <a:ext cx="276698" cy="301376"/>
            </a:xfrm>
            <a:custGeom>
              <a:avLst/>
              <a:gdLst/>
              <a:ahLst/>
              <a:cxnLst/>
              <a:rect l="0" t="0" r="0" b="0"/>
              <a:pathLst>
                <a:path w="276698" h="301376">
                  <a:moveTo>
                    <a:pt x="76200" y="4722"/>
                  </a:moveTo>
                  <a:lnTo>
                    <a:pt x="70381" y="63675"/>
                  </a:lnTo>
                  <a:lnTo>
                    <a:pt x="68517" y="118354"/>
                  </a:lnTo>
                  <a:lnTo>
                    <a:pt x="69847" y="160582"/>
                  </a:lnTo>
                  <a:lnTo>
                    <a:pt x="86199" y="216515"/>
                  </a:lnTo>
                  <a:lnTo>
                    <a:pt x="99458" y="244667"/>
                  </a:lnTo>
                  <a:lnTo>
                    <a:pt x="121030" y="272858"/>
                  </a:lnTo>
                  <a:lnTo>
                    <a:pt x="146297" y="291032"/>
                  </a:lnTo>
                  <a:lnTo>
                    <a:pt x="173206" y="300363"/>
                  </a:lnTo>
                  <a:lnTo>
                    <a:pt x="200844" y="301375"/>
                  </a:lnTo>
                  <a:lnTo>
                    <a:pt x="221281" y="296180"/>
                  </a:lnTo>
                  <a:lnTo>
                    <a:pt x="229365" y="292161"/>
                  </a:lnTo>
                  <a:lnTo>
                    <a:pt x="254226" y="259536"/>
                  </a:lnTo>
                  <a:lnTo>
                    <a:pt x="270478" y="218616"/>
                  </a:lnTo>
                  <a:lnTo>
                    <a:pt x="276697" y="162649"/>
                  </a:lnTo>
                  <a:lnTo>
                    <a:pt x="274122" y="134492"/>
                  </a:lnTo>
                  <a:lnTo>
                    <a:pt x="249404" y="87700"/>
                  </a:lnTo>
                  <a:lnTo>
                    <a:pt x="194499" y="32129"/>
                  </a:lnTo>
                  <a:lnTo>
                    <a:pt x="160797" y="10334"/>
                  </a:lnTo>
                  <a:lnTo>
                    <a:pt x="136376" y="2512"/>
                  </a:lnTo>
                  <a:lnTo>
                    <a:pt x="79724" y="0"/>
                  </a:lnTo>
                  <a:lnTo>
                    <a:pt x="54247" y="5445"/>
                  </a:lnTo>
                  <a:lnTo>
                    <a:pt x="0" y="301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922433" y="2700866"/>
              <a:ext cx="329167" cy="348526"/>
            </a:xfrm>
            <a:custGeom>
              <a:avLst/>
              <a:gdLst/>
              <a:ahLst/>
              <a:cxnLst/>
              <a:rect l="0" t="0" r="0" b="0"/>
              <a:pathLst>
                <a:path w="329167" h="348526">
                  <a:moveTo>
                    <a:pt x="0" y="0"/>
                  </a:moveTo>
                  <a:lnTo>
                    <a:pt x="8989" y="58431"/>
                  </a:lnTo>
                  <a:lnTo>
                    <a:pt x="14579" y="112746"/>
                  </a:lnTo>
                  <a:lnTo>
                    <a:pt x="16236" y="170650"/>
                  </a:lnTo>
                  <a:lnTo>
                    <a:pt x="16726" y="226482"/>
                  </a:lnTo>
                  <a:lnTo>
                    <a:pt x="18774" y="282396"/>
                  </a:lnTo>
                  <a:lnTo>
                    <a:pt x="36002" y="336646"/>
                  </a:lnTo>
                  <a:lnTo>
                    <a:pt x="44698" y="342023"/>
                  </a:lnTo>
                  <a:lnTo>
                    <a:pt x="71920" y="345489"/>
                  </a:lnTo>
                  <a:lnTo>
                    <a:pt x="83694" y="338511"/>
                  </a:lnTo>
                  <a:lnTo>
                    <a:pt x="101795" y="310689"/>
                  </a:lnTo>
                  <a:lnTo>
                    <a:pt x="121046" y="252724"/>
                  </a:lnTo>
                  <a:lnTo>
                    <a:pt x="126216" y="192487"/>
                  </a:lnTo>
                  <a:lnTo>
                    <a:pt x="126845" y="148577"/>
                  </a:lnTo>
                  <a:lnTo>
                    <a:pt x="135983" y="207305"/>
                  </a:lnTo>
                  <a:lnTo>
                    <a:pt x="145185" y="259131"/>
                  </a:lnTo>
                  <a:lnTo>
                    <a:pt x="163746" y="303498"/>
                  </a:lnTo>
                  <a:lnTo>
                    <a:pt x="179080" y="325859"/>
                  </a:lnTo>
                  <a:lnTo>
                    <a:pt x="197810" y="340187"/>
                  </a:lnTo>
                  <a:lnTo>
                    <a:pt x="208073" y="345325"/>
                  </a:lnTo>
                  <a:lnTo>
                    <a:pt x="234529" y="348525"/>
                  </a:lnTo>
                  <a:lnTo>
                    <a:pt x="249486" y="348061"/>
                  </a:lnTo>
                  <a:lnTo>
                    <a:pt x="271122" y="340020"/>
                  </a:lnTo>
                  <a:lnTo>
                    <a:pt x="287010" y="326098"/>
                  </a:lnTo>
                  <a:lnTo>
                    <a:pt x="306532" y="294282"/>
                  </a:lnTo>
                  <a:lnTo>
                    <a:pt x="324967" y="230982"/>
                  </a:lnTo>
                  <a:lnTo>
                    <a:pt x="329166" y="172626"/>
                  </a:lnTo>
                  <a:lnTo>
                    <a:pt x="316477" y="115804"/>
                  </a:lnTo>
                  <a:lnTo>
                    <a:pt x="298361" y="69320"/>
                  </a:lnTo>
                  <a:lnTo>
                    <a:pt x="287867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331248" y="2758101"/>
              <a:ext cx="166919" cy="281433"/>
            </a:xfrm>
            <a:custGeom>
              <a:avLst/>
              <a:gdLst/>
              <a:ahLst/>
              <a:cxnLst/>
              <a:rect l="0" t="0" r="0" b="0"/>
              <a:pathLst>
                <a:path w="166919" h="281433">
                  <a:moveTo>
                    <a:pt x="31452" y="145965"/>
                  </a:moveTo>
                  <a:lnTo>
                    <a:pt x="53925" y="145965"/>
                  </a:lnTo>
                  <a:lnTo>
                    <a:pt x="112847" y="123492"/>
                  </a:lnTo>
                  <a:lnTo>
                    <a:pt x="140691" y="104932"/>
                  </a:lnTo>
                  <a:lnTo>
                    <a:pt x="149433" y="96032"/>
                  </a:lnTo>
                  <a:lnTo>
                    <a:pt x="159148" y="68583"/>
                  </a:lnTo>
                  <a:lnTo>
                    <a:pt x="161738" y="52043"/>
                  </a:lnTo>
                  <a:lnTo>
                    <a:pt x="158761" y="38195"/>
                  </a:lnTo>
                  <a:lnTo>
                    <a:pt x="142910" y="15282"/>
                  </a:lnTo>
                  <a:lnTo>
                    <a:pt x="122695" y="3217"/>
                  </a:lnTo>
                  <a:lnTo>
                    <a:pt x="112036" y="0"/>
                  </a:lnTo>
                  <a:lnTo>
                    <a:pt x="90158" y="1442"/>
                  </a:lnTo>
                  <a:lnTo>
                    <a:pt x="69773" y="9296"/>
                  </a:lnTo>
                  <a:lnTo>
                    <a:pt x="54441" y="22194"/>
                  </a:lnTo>
                  <a:lnTo>
                    <a:pt x="25095" y="75951"/>
                  </a:lnTo>
                  <a:lnTo>
                    <a:pt x="9811" y="104500"/>
                  </a:lnTo>
                  <a:lnTo>
                    <a:pt x="0" y="153488"/>
                  </a:lnTo>
                  <a:lnTo>
                    <a:pt x="540" y="176590"/>
                  </a:lnTo>
                  <a:lnTo>
                    <a:pt x="7051" y="199401"/>
                  </a:lnTo>
                  <a:lnTo>
                    <a:pt x="25789" y="228904"/>
                  </a:lnTo>
                  <a:lnTo>
                    <a:pt x="74862" y="262276"/>
                  </a:lnTo>
                  <a:lnTo>
                    <a:pt x="108284" y="275338"/>
                  </a:lnTo>
                  <a:lnTo>
                    <a:pt x="166918" y="2814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602664" y="2726266"/>
              <a:ext cx="157970" cy="342431"/>
            </a:xfrm>
            <a:custGeom>
              <a:avLst/>
              <a:gdLst/>
              <a:ahLst/>
              <a:cxnLst/>
              <a:rect l="0" t="0" r="0" b="0"/>
              <a:pathLst>
                <a:path w="157970" h="342431">
                  <a:moveTo>
                    <a:pt x="14036" y="42334"/>
                  </a:moveTo>
                  <a:lnTo>
                    <a:pt x="18531" y="100764"/>
                  </a:lnTo>
                  <a:lnTo>
                    <a:pt x="23246" y="147011"/>
                  </a:lnTo>
                  <a:lnTo>
                    <a:pt x="36206" y="205053"/>
                  </a:lnTo>
                  <a:lnTo>
                    <a:pt x="50395" y="249532"/>
                  </a:lnTo>
                  <a:lnTo>
                    <a:pt x="55582" y="310797"/>
                  </a:lnTo>
                  <a:lnTo>
                    <a:pt x="56136" y="342430"/>
                  </a:lnTo>
                  <a:lnTo>
                    <a:pt x="56214" y="342116"/>
                  </a:lnTo>
                  <a:lnTo>
                    <a:pt x="56265" y="338144"/>
                  </a:lnTo>
                  <a:lnTo>
                    <a:pt x="37952" y="287276"/>
                  </a:lnTo>
                  <a:lnTo>
                    <a:pt x="23324" y="235557"/>
                  </a:lnTo>
                  <a:lnTo>
                    <a:pt x="11771" y="189269"/>
                  </a:lnTo>
                  <a:lnTo>
                    <a:pt x="0" y="128116"/>
                  </a:lnTo>
                  <a:lnTo>
                    <a:pt x="6950" y="91478"/>
                  </a:lnTo>
                  <a:lnTo>
                    <a:pt x="34409" y="52296"/>
                  </a:lnTo>
                  <a:lnTo>
                    <a:pt x="63346" y="24380"/>
                  </a:lnTo>
                  <a:lnTo>
                    <a:pt x="107773" y="8687"/>
                  </a:lnTo>
                  <a:lnTo>
                    <a:pt x="1579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829911" y="2777144"/>
              <a:ext cx="252456" cy="313190"/>
            </a:xfrm>
            <a:custGeom>
              <a:avLst/>
              <a:gdLst/>
              <a:ahLst/>
              <a:cxnLst/>
              <a:rect l="0" t="0" r="0" b="0"/>
              <a:pathLst>
                <a:path w="252456" h="313190">
                  <a:moveTo>
                    <a:pt x="6922" y="126922"/>
                  </a:moveTo>
                  <a:lnTo>
                    <a:pt x="69846" y="108944"/>
                  </a:lnTo>
                  <a:lnTo>
                    <a:pt x="131452" y="84279"/>
                  </a:lnTo>
                  <a:lnTo>
                    <a:pt x="188125" y="58126"/>
                  </a:lnTo>
                  <a:lnTo>
                    <a:pt x="195457" y="52836"/>
                  </a:lnTo>
                  <a:lnTo>
                    <a:pt x="206113" y="36923"/>
                  </a:lnTo>
                  <a:lnTo>
                    <a:pt x="210272" y="27412"/>
                  </a:lnTo>
                  <a:lnTo>
                    <a:pt x="209281" y="19189"/>
                  </a:lnTo>
                  <a:lnTo>
                    <a:pt x="204858" y="11826"/>
                  </a:lnTo>
                  <a:lnTo>
                    <a:pt x="198146" y="5036"/>
                  </a:lnTo>
                  <a:lnTo>
                    <a:pt x="173128" y="0"/>
                  </a:lnTo>
                  <a:lnTo>
                    <a:pt x="141939" y="2779"/>
                  </a:lnTo>
                  <a:lnTo>
                    <a:pt x="86099" y="27559"/>
                  </a:lnTo>
                  <a:lnTo>
                    <a:pt x="43049" y="59631"/>
                  </a:lnTo>
                  <a:lnTo>
                    <a:pt x="16058" y="89214"/>
                  </a:lnTo>
                  <a:lnTo>
                    <a:pt x="6279" y="118316"/>
                  </a:lnTo>
                  <a:lnTo>
                    <a:pt x="0" y="177172"/>
                  </a:lnTo>
                  <a:lnTo>
                    <a:pt x="3408" y="213412"/>
                  </a:lnTo>
                  <a:lnTo>
                    <a:pt x="15395" y="234036"/>
                  </a:lnTo>
                  <a:lnTo>
                    <a:pt x="34206" y="251669"/>
                  </a:lnTo>
                  <a:lnTo>
                    <a:pt x="92135" y="280828"/>
                  </a:lnTo>
                  <a:lnTo>
                    <a:pt x="151017" y="300151"/>
                  </a:lnTo>
                  <a:lnTo>
                    <a:pt x="205153" y="309326"/>
                  </a:lnTo>
                  <a:lnTo>
                    <a:pt x="252455" y="3131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675033" y="2514600"/>
              <a:ext cx="12963" cy="668867"/>
            </a:xfrm>
            <a:custGeom>
              <a:avLst/>
              <a:gdLst/>
              <a:ahLst/>
              <a:cxnLst/>
              <a:rect l="0" t="0" r="0" b="0"/>
              <a:pathLst>
                <a:path w="12963" h="668867">
                  <a:moveTo>
                    <a:pt x="8467" y="0"/>
                  </a:moveTo>
                  <a:lnTo>
                    <a:pt x="12962" y="49441"/>
                  </a:lnTo>
                  <a:lnTo>
                    <a:pt x="11262" y="102660"/>
                  </a:lnTo>
                  <a:lnTo>
                    <a:pt x="8078" y="165605"/>
                  </a:lnTo>
                  <a:lnTo>
                    <a:pt x="4217" y="204992"/>
                  </a:lnTo>
                  <a:lnTo>
                    <a:pt x="1874" y="257618"/>
                  </a:lnTo>
                  <a:lnTo>
                    <a:pt x="833" y="314875"/>
                  </a:lnTo>
                  <a:lnTo>
                    <a:pt x="370" y="365408"/>
                  </a:lnTo>
                  <a:lnTo>
                    <a:pt x="165" y="412954"/>
                  </a:lnTo>
                  <a:lnTo>
                    <a:pt x="73" y="458231"/>
                  </a:lnTo>
                  <a:lnTo>
                    <a:pt x="21" y="521685"/>
                  </a:lnTo>
                  <a:lnTo>
                    <a:pt x="10" y="565509"/>
                  </a:lnTo>
                  <a:lnTo>
                    <a:pt x="4497" y="623503"/>
                  </a:lnTo>
                  <a:lnTo>
                    <a:pt x="0" y="6688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480300" y="2887133"/>
              <a:ext cx="372534" cy="42334"/>
            </a:xfrm>
            <a:custGeom>
              <a:avLst/>
              <a:gdLst/>
              <a:ahLst/>
              <a:cxnLst/>
              <a:rect l="0" t="0" r="0" b="0"/>
              <a:pathLst>
                <a:path w="372534" h="42334">
                  <a:moveTo>
                    <a:pt x="0" y="42333"/>
                  </a:moveTo>
                  <a:lnTo>
                    <a:pt x="58430" y="28849"/>
                  </a:lnTo>
                  <a:lnTo>
                    <a:pt x="117240" y="20464"/>
                  </a:lnTo>
                  <a:lnTo>
                    <a:pt x="161859" y="15994"/>
                  </a:lnTo>
                  <a:lnTo>
                    <a:pt x="208344" y="10871"/>
                  </a:lnTo>
                  <a:lnTo>
                    <a:pt x="260960" y="3639"/>
                  </a:lnTo>
                  <a:lnTo>
                    <a:pt x="323387" y="719"/>
                  </a:lnTo>
                  <a:lnTo>
                    <a:pt x="3725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818966" y="2540000"/>
              <a:ext cx="237068" cy="584201"/>
            </a:xfrm>
            <a:custGeom>
              <a:avLst/>
              <a:gdLst/>
              <a:ahLst/>
              <a:cxnLst/>
              <a:rect l="0" t="0" r="0" b="0"/>
              <a:pathLst>
                <a:path w="237068" h="584201">
                  <a:moveTo>
                    <a:pt x="0" y="0"/>
                  </a:moveTo>
                  <a:lnTo>
                    <a:pt x="17456" y="61949"/>
                  </a:lnTo>
                  <a:lnTo>
                    <a:pt x="23832" y="118784"/>
                  </a:lnTo>
                  <a:lnTo>
                    <a:pt x="25090" y="179522"/>
                  </a:lnTo>
                  <a:lnTo>
                    <a:pt x="25308" y="233604"/>
                  </a:lnTo>
                  <a:lnTo>
                    <a:pt x="27868" y="281938"/>
                  </a:lnTo>
                  <a:lnTo>
                    <a:pt x="31201" y="335090"/>
                  </a:lnTo>
                  <a:lnTo>
                    <a:pt x="32681" y="383800"/>
                  </a:lnTo>
                  <a:lnTo>
                    <a:pt x="38011" y="444545"/>
                  </a:lnTo>
                  <a:lnTo>
                    <a:pt x="45547" y="493797"/>
                  </a:lnTo>
                  <a:lnTo>
                    <a:pt x="59518" y="549757"/>
                  </a:lnTo>
                  <a:lnTo>
                    <a:pt x="55930" y="567638"/>
                  </a:lnTo>
                  <a:lnTo>
                    <a:pt x="51397" y="571277"/>
                  </a:lnTo>
                  <a:lnTo>
                    <a:pt x="45554" y="571821"/>
                  </a:lnTo>
                  <a:lnTo>
                    <a:pt x="38836" y="570303"/>
                  </a:lnTo>
                  <a:lnTo>
                    <a:pt x="34357" y="565528"/>
                  </a:lnTo>
                  <a:lnTo>
                    <a:pt x="29382" y="550187"/>
                  </a:lnTo>
                  <a:lnTo>
                    <a:pt x="25924" y="489560"/>
                  </a:lnTo>
                  <a:lnTo>
                    <a:pt x="25555" y="435743"/>
                  </a:lnTo>
                  <a:lnTo>
                    <a:pt x="27955" y="377778"/>
                  </a:lnTo>
                  <a:lnTo>
                    <a:pt x="29926" y="364741"/>
                  </a:lnTo>
                  <a:lnTo>
                    <a:pt x="35002" y="355108"/>
                  </a:lnTo>
                  <a:lnTo>
                    <a:pt x="50677" y="341897"/>
                  </a:lnTo>
                  <a:lnTo>
                    <a:pt x="94142" y="329171"/>
                  </a:lnTo>
                  <a:lnTo>
                    <a:pt x="119923" y="330056"/>
                  </a:lnTo>
                  <a:lnTo>
                    <a:pt x="139847" y="336721"/>
                  </a:lnTo>
                  <a:lnTo>
                    <a:pt x="170478" y="358839"/>
                  </a:lnTo>
                  <a:lnTo>
                    <a:pt x="178562" y="366226"/>
                  </a:lnTo>
                  <a:lnTo>
                    <a:pt x="190055" y="386977"/>
                  </a:lnTo>
                  <a:lnTo>
                    <a:pt x="208747" y="450280"/>
                  </a:lnTo>
                  <a:lnTo>
                    <a:pt x="211091" y="503183"/>
                  </a:lnTo>
                  <a:lnTo>
                    <a:pt x="211496" y="542425"/>
                  </a:lnTo>
                  <a:lnTo>
                    <a:pt x="214375" y="552587"/>
                  </a:lnTo>
                  <a:lnTo>
                    <a:pt x="237067" y="58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056033" y="2878537"/>
              <a:ext cx="863601" cy="1118760"/>
            </a:xfrm>
            <a:custGeom>
              <a:avLst/>
              <a:gdLst/>
              <a:ahLst/>
              <a:cxnLst/>
              <a:rect l="0" t="0" r="0" b="0"/>
              <a:pathLst>
                <a:path w="863601" h="1118760">
                  <a:moveTo>
                    <a:pt x="0" y="101729"/>
                  </a:moveTo>
                  <a:lnTo>
                    <a:pt x="44319" y="101729"/>
                  </a:lnTo>
                  <a:lnTo>
                    <a:pt x="88685" y="101729"/>
                  </a:lnTo>
                  <a:lnTo>
                    <a:pt x="139584" y="97235"/>
                  </a:lnTo>
                  <a:lnTo>
                    <a:pt x="195372" y="86347"/>
                  </a:lnTo>
                  <a:lnTo>
                    <a:pt x="216654" y="77332"/>
                  </a:lnTo>
                  <a:lnTo>
                    <a:pt x="244502" y="52690"/>
                  </a:lnTo>
                  <a:lnTo>
                    <a:pt x="249549" y="43636"/>
                  </a:lnTo>
                  <a:lnTo>
                    <a:pt x="252649" y="26051"/>
                  </a:lnTo>
                  <a:lnTo>
                    <a:pt x="248396" y="18351"/>
                  </a:lnTo>
                  <a:lnTo>
                    <a:pt x="231127" y="4778"/>
                  </a:lnTo>
                  <a:lnTo>
                    <a:pt x="210281" y="0"/>
                  </a:lnTo>
                  <a:lnTo>
                    <a:pt x="170732" y="4598"/>
                  </a:lnTo>
                  <a:lnTo>
                    <a:pt x="144347" y="16401"/>
                  </a:lnTo>
                  <a:lnTo>
                    <a:pt x="114161" y="45298"/>
                  </a:lnTo>
                  <a:lnTo>
                    <a:pt x="94869" y="79155"/>
                  </a:lnTo>
                  <a:lnTo>
                    <a:pt x="86682" y="124308"/>
                  </a:lnTo>
                  <a:lnTo>
                    <a:pt x="85563" y="146885"/>
                  </a:lnTo>
                  <a:lnTo>
                    <a:pt x="92590" y="169463"/>
                  </a:lnTo>
                  <a:lnTo>
                    <a:pt x="107003" y="192040"/>
                  </a:lnTo>
                  <a:lnTo>
                    <a:pt x="158976" y="239495"/>
                  </a:lnTo>
                  <a:lnTo>
                    <a:pt x="190201" y="254288"/>
                  </a:lnTo>
                  <a:lnTo>
                    <a:pt x="202060" y="245768"/>
                  </a:lnTo>
                  <a:lnTo>
                    <a:pt x="227780" y="206198"/>
                  </a:lnTo>
                  <a:lnTo>
                    <a:pt x="254890" y="148474"/>
                  </a:lnTo>
                  <a:lnTo>
                    <a:pt x="280736" y="96164"/>
                  </a:lnTo>
                  <a:lnTo>
                    <a:pt x="291579" y="84848"/>
                  </a:lnTo>
                  <a:lnTo>
                    <a:pt x="301631" y="79187"/>
                  </a:lnTo>
                  <a:lnTo>
                    <a:pt x="307391" y="80116"/>
                  </a:lnTo>
                  <a:lnTo>
                    <a:pt x="310290" y="85439"/>
                  </a:lnTo>
                  <a:lnTo>
                    <a:pt x="319911" y="120421"/>
                  </a:lnTo>
                  <a:lnTo>
                    <a:pt x="338126" y="169983"/>
                  </a:lnTo>
                  <a:lnTo>
                    <a:pt x="365632" y="228309"/>
                  </a:lnTo>
                  <a:lnTo>
                    <a:pt x="399905" y="289253"/>
                  </a:lnTo>
                  <a:lnTo>
                    <a:pt x="407714" y="297301"/>
                  </a:lnTo>
                  <a:lnTo>
                    <a:pt x="441178" y="313122"/>
                  </a:lnTo>
                  <a:lnTo>
                    <a:pt x="469834" y="312960"/>
                  </a:lnTo>
                  <a:lnTo>
                    <a:pt x="499504" y="304736"/>
                  </a:lnTo>
                  <a:lnTo>
                    <a:pt x="525234" y="288537"/>
                  </a:lnTo>
                  <a:lnTo>
                    <a:pt x="539178" y="268794"/>
                  </a:lnTo>
                  <a:lnTo>
                    <a:pt x="561442" y="207560"/>
                  </a:lnTo>
                  <a:lnTo>
                    <a:pt x="570140" y="164340"/>
                  </a:lnTo>
                  <a:lnTo>
                    <a:pt x="567595" y="112546"/>
                  </a:lnTo>
                  <a:lnTo>
                    <a:pt x="558307" y="51951"/>
                  </a:lnTo>
                  <a:lnTo>
                    <a:pt x="554818" y="31628"/>
                  </a:lnTo>
                  <a:lnTo>
                    <a:pt x="555204" y="31476"/>
                  </a:lnTo>
                  <a:lnTo>
                    <a:pt x="556403" y="35139"/>
                  </a:lnTo>
                  <a:lnTo>
                    <a:pt x="559267" y="95091"/>
                  </a:lnTo>
                  <a:lnTo>
                    <a:pt x="565419" y="157566"/>
                  </a:lnTo>
                  <a:lnTo>
                    <a:pt x="570522" y="201491"/>
                  </a:lnTo>
                  <a:lnTo>
                    <a:pt x="578434" y="248608"/>
                  </a:lnTo>
                  <a:lnTo>
                    <a:pt x="586341" y="299653"/>
                  </a:lnTo>
                  <a:lnTo>
                    <a:pt x="589855" y="356834"/>
                  </a:lnTo>
                  <a:lnTo>
                    <a:pt x="592673" y="391273"/>
                  </a:lnTo>
                  <a:lnTo>
                    <a:pt x="596434" y="429284"/>
                  </a:lnTo>
                  <a:lnTo>
                    <a:pt x="600823" y="469677"/>
                  </a:lnTo>
                  <a:lnTo>
                    <a:pt x="603748" y="506954"/>
                  </a:lnTo>
                  <a:lnTo>
                    <a:pt x="605698" y="542153"/>
                  </a:lnTo>
                  <a:lnTo>
                    <a:pt x="606999" y="575967"/>
                  </a:lnTo>
                  <a:lnTo>
                    <a:pt x="606925" y="608858"/>
                  </a:lnTo>
                  <a:lnTo>
                    <a:pt x="605935" y="641134"/>
                  </a:lnTo>
                  <a:lnTo>
                    <a:pt x="603267" y="703650"/>
                  </a:lnTo>
                  <a:lnTo>
                    <a:pt x="602081" y="762793"/>
                  </a:lnTo>
                  <a:lnTo>
                    <a:pt x="600825" y="795498"/>
                  </a:lnTo>
                  <a:lnTo>
                    <a:pt x="599046" y="830471"/>
                  </a:lnTo>
                  <a:lnTo>
                    <a:pt x="596920" y="866957"/>
                  </a:lnTo>
                  <a:lnTo>
                    <a:pt x="587031" y="927566"/>
                  </a:lnTo>
                  <a:lnTo>
                    <a:pt x="574169" y="977709"/>
                  </a:lnTo>
                  <a:lnTo>
                    <a:pt x="553528" y="1035790"/>
                  </a:lnTo>
                  <a:lnTo>
                    <a:pt x="508352" y="1087572"/>
                  </a:lnTo>
                  <a:lnTo>
                    <a:pt x="484637" y="1105267"/>
                  </a:lnTo>
                  <a:lnTo>
                    <a:pt x="458420" y="1116267"/>
                  </a:lnTo>
                  <a:lnTo>
                    <a:pt x="417214" y="1118759"/>
                  </a:lnTo>
                  <a:lnTo>
                    <a:pt x="386747" y="1105644"/>
                  </a:lnTo>
                  <a:lnTo>
                    <a:pt x="342878" y="1071815"/>
                  </a:lnTo>
                  <a:lnTo>
                    <a:pt x="298837" y="1013749"/>
                  </a:lnTo>
                  <a:lnTo>
                    <a:pt x="280665" y="964624"/>
                  </a:lnTo>
                  <a:lnTo>
                    <a:pt x="272750" y="921114"/>
                  </a:lnTo>
                  <a:lnTo>
                    <a:pt x="268918" y="873241"/>
                  </a:lnTo>
                  <a:lnTo>
                    <a:pt x="279221" y="810207"/>
                  </a:lnTo>
                  <a:lnTo>
                    <a:pt x="306210" y="755365"/>
                  </a:lnTo>
                  <a:lnTo>
                    <a:pt x="346401" y="703367"/>
                  </a:lnTo>
                  <a:lnTo>
                    <a:pt x="407542" y="652212"/>
                  </a:lnTo>
                  <a:lnTo>
                    <a:pt x="461157" y="618262"/>
                  </a:lnTo>
                  <a:lnTo>
                    <a:pt x="514462" y="594393"/>
                  </a:lnTo>
                  <a:lnTo>
                    <a:pt x="564495" y="577513"/>
                  </a:lnTo>
                  <a:lnTo>
                    <a:pt x="608681" y="563740"/>
                  </a:lnTo>
                  <a:lnTo>
                    <a:pt x="652779" y="553855"/>
                  </a:lnTo>
                  <a:lnTo>
                    <a:pt x="696524" y="547267"/>
                  </a:lnTo>
                  <a:lnTo>
                    <a:pt x="756293" y="543557"/>
                  </a:lnTo>
                  <a:lnTo>
                    <a:pt x="814565" y="544813"/>
                  </a:lnTo>
                  <a:lnTo>
                    <a:pt x="863600" y="5589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944033" y="3810000"/>
            <a:ext cx="7052734" cy="1056250"/>
            <a:chOff x="944033" y="3810000"/>
            <a:chExt cx="7052734" cy="1056250"/>
          </a:xfrm>
        </p:grpSpPr>
        <p:sp>
          <p:nvSpPr>
            <p:cNvPr id="45" name="Freeform 44"/>
            <p:cNvSpPr/>
            <p:nvPr/>
          </p:nvSpPr>
          <p:spPr>
            <a:xfrm>
              <a:off x="944033" y="3894666"/>
              <a:ext cx="59268" cy="609601"/>
            </a:xfrm>
            <a:custGeom>
              <a:avLst/>
              <a:gdLst/>
              <a:ahLst/>
              <a:cxnLst/>
              <a:rect l="0" t="0" r="0" b="0"/>
              <a:pathLst>
                <a:path w="59268" h="609601">
                  <a:moveTo>
                    <a:pt x="0" y="0"/>
                  </a:moveTo>
                  <a:lnTo>
                    <a:pt x="7526" y="37630"/>
                  </a:lnTo>
                  <a:lnTo>
                    <a:pt x="19337" y="91043"/>
                  </a:lnTo>
                  <a:lnTo>
                    <a:pt x="34683" y="143210"/>
                  </a:lnTo>
                  <a:lnTo>
                    <a:pt x="40822" y="205008"/>
                  </a:lnTo>
                  <a:lnTo>
                    <a:pt x="41885" y="264570"/>
                  </a:lnTo>
                  <a:lnTo>
                    <a:pt x="42134" y="315142"/>
                  </a:lnTo>
                  <a:lnTo>
                    <a:pt x="42245" y="368977"/>
                  </a:lnTo>
                  <a:lnTo>
                    <a:pt x="42294" y="416735"/>
                  </a:lnTo>
                  <a:lnTo>
                    <a:pt x="42316" y="460853"/>
                  </a:lnTo>
                  <a:lnTo>
                    <a:pt x="43269" y="523298"/>
                  </a:lnTo>
                  <a:lnTo>
                    <a:pt x="54117" y="586250"/>
                  </a:lnTo>
                  <a:lnTo>
                    <a:pt x="59267" y="609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096433" y="3810000"/>
              <a:ext cx="108290" cy="711201"/>
            </a:xfrm>
            <a:custGeom>
              <a:avLst/>
              <a:gdLst/>
              <a:ahLst/>
              <a:cxnLst/>
              <a:rect l="0" t="0" r="0" b="0"/>
              <a:pathLst>
                <a:path w="108290" h="711201">
                  <a:moveTo>
                    <a:pt x="0" y="0"/>
                  </a:moveTo>
                  <a:lnTo>
                    <a:pt x="29093" y="57071"/>
                  </a:lnTo>
                  <a:lnTo>
                    <a:pt x="40292" y="105757"/>
                  </a:lnTo>
                  <a:lnTo>
                    <a:pt x="54690" y="167533"/>
                  </a:lnTo>
                  <a:lnTo>
                    <a:pt x="65385" y="214629"/>
                  </a:lnTo>
                  <a:lnTo>
                    <a:pt x="73902" y="261275"/>
                  </a:lnTo>
                  <a:lnTo>
                    <a:pt x="81764" y="308033"/>
                  </a:lnTo>
                  <a:lnTo>
                    <a:pt x="91529" y="357037"/>
                  </a:lnTo>
                  <a:lnTo>
                    <a:pt x="97124" y="407038"/>
                  </a:lnTo>
                  <a:lnTo>
                    <a:pt x="99611" y="460306"/>
                  </a:lnTo>
                  <a:lnTo>
                    <a:pt x="100716" y="521610"/>
                  </a:lnTo>
                  <a:lnTo>
                    <a:pt x="103716" y="573942"/>
                  </a:lnTo>
                  <a:lnTo>
                    <a:pt x="107244" y="618211"/>
                  </a:lnTo>
                  <a:lnTo>
                    <a:pt x="108289" y="671104"/>
                  </a:lnTo>
                  <a:lnTo>
                    <a:pt x="101600" y="711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69433" y="4216400"/>
              <a:ext cx="211668" cy="33867"/>
            </a:xfrm>
            <a:custGeom>
              <a:avLst/>
              <a:gdLst/>
              <a:ahLst/>
              <a:cxnLst/>
              <a:rect l="0" t="0" r="0" b="0"/>
              <a:pathLst>
                <a:path w="211668" h="33867">
                  <a:moveTo>
                    <a:pt x="0" y="0"/>
                  </a:moveTo>
                  <a:lnTo>
                    <a:pt x="37629" y="5017"/>
                  </a:lnTo>
                  <a:lnTo>
                    <a:pt x="91983" y="12578"/>
                  </a:lnTo>
                  <a:lnTo>
                    <a:pt x="149028" y="22123"/>
                  </a:lnTo>
                  <a:lnTo>
                    <a:pt x="211667" y="338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263242" y="4207933"/>
              <a:ext cx="185693" cy="298503"/>
            </a:xfrm>
            <a:custGeom>
              <a:avLst/>
              <a:gdLst/>
              <a:ahLst/>
              <a:cxnLst/>
              <a:rect l="0" t="0" r="0" b="0"/>
              <a:pathLst>
                <a:path w="185693" h="298503">
                  <a:moveTo>
                    <a:pt x="27924" y="0"/>
                  </a:moveTo>
                  <a:lnTo>
                    <a:pt x="9527" y="61949"/>
                  </a:lnTo>
                  <a:lnTo>
                    <a:pt x="0" y="104799"/>
                  </a:lnTo>
                  <a:lnTo>
                    <a:pt x="3240" y="145926"/>
                  </a:lnTo>
                  <a:lnTo>
                    <a:pt x="18205" y="199029"/>
                  </a:lnTo>
                  <a:lnTo>
                    <a:pt x="27368" y="228628"/>
                  </a:lnTo>
                  <a:lnTo>
                    <a:pt x="65504" y="280960"/>
                  </a:lnTo>
                  <a:lnTo>
                    <a:pt x="88291" y="296273"/>
                  </a:lnTo>
                  <a:lnTo>
                    <a:pt x="109630" y="298502"/>
                  </a:lnTo>
                  <a:lnTo>
                    <a:pt x="121906" y="297779"/>
                  </a:lnTo>
                  <a:lnTo>
                    <a:pt x="140563" y="289450"/>
                  </a:lnTo>
                  <a:lnTo>
                    <a:pt x="154186" y="276340"/>
                  </a:lnTo>
                  <a:lnTo>
                    <a:pt x="178334" y="232169"/>
                  </a:lnTo>
                  <a:lnTo>
                    <a:pt x="185692" y="195268"/>
                  </a:lnTo>
                  <a:lnTo>
                    <a:pt x="174389" y="150050"/>
                  </a:lnTo>
                  <a:lnTo>
                    <a:pt x="151104" y="99602"/>
                  </a:lnTo>
                  <a:lnTo>
                    <a:pt x="116582" y="63312"/>
                  </a:lnTo>
                  <a:lnTo>
                    <a:pt x="85342" y="45518"/>
                  </a:lnTo>
                  <a:lnTo>
                    <a:pt x="64732" y="41554"/>
                  </a:lnTo>
                  <a:lnTo>
                    <a:pt x="36391" y="423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11300" y="4174066"/>
              <a:ext cx="369523" cy="309768"/>
            </a:xfrm>
            <a:custGeom>
              <a:avLst/>
              <a:gdLst/>
              <a:ahLst/>
              <a:cxnLst/>
              <a:rect l="0" t="0" r="0" b="0"/>
              <a:pathLst>
                <a:path w="369523" h="309768">
                  <a:moveTo>
                    <a:pt x="0" y="42334"/>
                  </a:moveTo>
                  <a:lnTo>
                    <a:pt x="4494" y="96269"/>
                  </a:lnTo>
                  <a:lnTo>
                    <a:pt x="16279" y="156779"/>
                  </a:lnTo>
                  <a:lnTo>
                    <a:pt x="24539" y="215214"/>
                  </a:lnTo>
                  <a:lnTo>
                    <a:pt x="34447" y="257037"/>
                  </a:lnTo>
                  <a:lnTo>
                    <a:pt x="50431" y="285140"/>
                  </a:lnTo>
                  <a:lnTo>
                    <a:pt x="75095" y="303275"/>
                  </a:lnTo>
                  <a:lnTo>
                    <a:pt x="89574" y="309428"/>
                  </a:lnTo>
                  <a:lnTo>
                    <a:pt x="102990" y="309767"/>
                  </a:lnTo>
                  <a:lnTo>
                    <a:pt x="127931" y="300108"/>
                  </a:lnTo>
                  <a:lnTo>
                    <a:pt x="149050" y="273239"/>
                  </a:lnTo>
                  <a:lnTo>
                    <a:pt x="165022" y="235269"/>
                  </a:lnTo>
                  <a:lnTo>
                    <a:pt x="172121" y="190171"/>
                  </a:lnTo>
                  <a:lnTo>
                    <a:pt x="176678" y="135437"/>
                  </a:lnTo>
                  <a:lnTo>
                    <a:pt x="182751" y="198231"/>
                  </a:lnTo>
                  <a:lnTo>
                    <a:pt x="205850" y="251869"/>
                  </a:lnTo>
                  <a:lnTo>
                    <a:pt x="229385" y="284727"/>
                  </a:lnTo>
                  <a:lnTo>
                    <a:pt x="258727" y="307842"/>
                  </a:lnTo>
                  <a:lnTo>
                    <a:pt x="272203" y="309650"/>
                  </a:lnTo>
                  <a:lnTo>
                    <a:pt x="304737" y="304133"/>
                  </a:lnTo>
                  <a:lnTo>
                    <a:pt x="342097" y="285161"/>
                  </a:lnTo>
                  <a:lnTo>
                    <a:pt x="356811" y="264713"/>
                  </a:lnTo>
                  <a:lnTo>
                    <a:pt x="365545" y="239006"/>
                  </a:lnTo>
                  <a:lnTo>
                    <a:pt x="369522" y="191859"/>
                  </a:lnTo>
                  <a:lnTo>
                    <a:pt x="364219" y="139423"/>
                  </a:lnTo>
                  <a:lnTo>
                    <a:pt x="345260" y="79137"/>
                  </a:lnTo>
                  <a:lnTo>
                    <a:pt x="325509" y="38036"/>
                  </a:lnTo>
                  <a:lnTo>
                    <a:pt x="297915" y="12356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47476" y="4165600"/>
              <a:ext cx="309443" cy="334979"/>
            </a:xfrm>
            <a:custGeom>
              <a:avLst/>
              <a:gdLst/>
              <a:ahLst/>
              <a:cxnLst/>
              <a:rect l="0" t="0" r="0" b="0"/>
              <a:pathLst>
                <a:path w="309443" h="334979">
                  <a:moveTo>
                    <a:pt x="7290" y="33866"/>
                  </a:moveTo>
                  <a:lnTo>
                    <a:pt x="2796" y="78813"/>
                  </a:lnTo>
                  <a:lnTo>
                    <a:pt x="0" y="133732"/>
                  </a:lnTo>
                  <a:lnTo>
                    <a:pt x="3667" y="185753"/>
                  </a:lnTo>
                  <a:lnTo>
                    <a:pt x="19152" y="247139"/>
                  </a:lnTo>
                  <a:lnTo>
                    <a:pt x="35216" y="309761"/>
                  </a:lnTo>
                  <a:lnTo>
                    <a:pt x="48551" y="326133"/>
                  </a:lnTo>
                  <a:lnTo>
                    <a:pt x="57375" y="333133"/>
                  </a:lnTo>
                  <a:lnTo>
                    <a:pt x="67021" y="334978"/>
                  </a:lnTo>
                  <a:lnTo>
                    <a:pt x="87773" y="329501"/>
                  </a:lnTo>
                  <a:lnTo>
                    <a:pt x="104522" y="317659"/>
                  </a:lnTo>
                  <a:lnTo>
                    <a:pt x="111622" y="310551"/>
                  </a:lnTo>
                  <a:lnTo>
                    <a:pt x="135100" y="264588"/>
                  </a:lnTo>
                  <a:lnTo>
                    <a:pt x="148979" y="201912"/>
                  </a:lnTo>
                  <a:lnTo>
                    <a:pt x="157296" y="146744"/>
                  </a:lnTo>
                  <a:lnTo>
                    <a:pt x="154723" y="99333"/>
                  </a:lnTo>
                  <a:lnTo>
                    <a:pt x="151675" y="98207"/>
                  </a:lnTo>
                  <a:lnTo>
                    <a:pt x="143271" y="114516"/>
                  </a:lnTo>
                  <a:lnTo>
                    <a:pt x="136951" y="151732"/>
                  </a:lnTo>
                  <a:lnTo>
                    <a:pt x="148335" y="206447"/>
                  </a:lnTo>
                  <a:lnTo>
                    <a:pt x="171210" y="262550"/>
                  </a:lnTo>
                  <a:lnTo>
                    <a:pt x="188329" y="287904"/>
                  </a:lnTo>
                  <a:lnTo>
                    <a:pt x="211616" y="305443"/>
                  </a:lnTo>
                  <a:lnTo>
                    <a:pt x="237645" y="311984"/>
                  </a:lnTo>
                  <a:lnTo>
                    <a:pt x="251171" y="312411"/>
                  </a:lnTo>
                  <a:lnTo>
                    <a:pt x="263011" y="308933"/>
                  </a:lnTo>
                  <a:lnTo>
                    <a:pt x="283692" y="295034"/>
                  </a:lnTo>
                  <a:lnTo>
                    <a:pt x="306707" y="266053"/>
                  </a:lnTo>
                  <a:lnTo>
                    <a:pt x="309442" y="254510"/>
                  </a:lnTo>
                  <a:lnTo>
                    <a:pt x="305330" y="202185"/>
                  </a:lnTo>
                  <a:lnTo>
                    <a:pt x="299112" y="153040"/>
                  </a:lnTo>
                  <a:lnTo>
                    <a:pt x="284649" y="91482"/>
                  </a:lnTo>
                  <a:lnTo>
                    <a:pt x="259713" y="29970"/>
                  </a:lnTo>
                  <a:lnTo>
                    <a:pt x="2443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510366" y="4217275"/>
              <a:ext cx="381001" cy="306184"/>
            </a:xfrm>
            <a:custGeom>
              <a:avLst/>
              <a:gdLst/>
              <a:ahLst/>
              <a:cxnLst/>
              <a:rect l="0" t="0" r="0" b="0"/>
              <a:pathLst>
                <a:path w="381001" h="306184">
                  <a:moveTo>
                    <a:pt x="0" y="109191"/>
                  </a:moveTo>
                  <a:lnTo>
                    <a:pt x="53936" y="113686"/>
                  </a:lnTo>
                  <a:lnTo>
                    <a:pt x="105456" y="111986"/>
                  </a:lnTo>
                  <a:lnTo>
                    <a:pt x="157517" y="101102"/>
                  </a:lnTo>
                  <a:lnTo>
                    <a:pt x="184465" y="88663"/>
                  </a:lnTo>
                  <a:lnTo>
                    <a:pt x="191650" y="79513"/>
                  </a:lnTo>
                  <a:lnTo>
                    <a:pt x="194560" y="68709"/>
                  </a:lnTo>
                  <a:lnTo>
                    <a:pt x="194618" y="56804"/>
                  </a:lnTo>
                  <a:lnTo>
                    <a:pt x="191834" y="46984"/>
                  </a:lnTo>
                  <a:lnTo>
                    <a:pt x="174432" y="23235"/>
                  </a:lnTo>
                  <a:lnTo>
                    <a:pt x="159370" y="7018"/>
                  </a:lnTo>
                  <a:lnTo>
                    <a:pt x="149521" y="2505"/>
                  </a:lnTo>
                  <a:lnTo>
                    <a:pt x="126034" y="0"/>
                  </a:lnTo>
                  <a:lnTo>
                    <a:pt x="107442" y="4531"/>
                  </a:lnTo>
                  <a:lnTo>
                    <a:pt x="91026" y="15639"/>
                  </a:lnTo>
                  <a:lnTo>
                    <a:pt x="63451" y="47396"/>
                  </a:lnTo>
                  <a:lnTo>
                    <a:pt x="36311" y="103586"/>
                  </a:lnTo>
                  <a:lnTo>
                    <a:pt x="28633" y="137425"/>
                  </a:lnTo>
                  <a:lnTo>
                    <a:pt x="39842" y="189262"/>
                  </a:lnTo>
                  <a:lnTo>
                    <a:pt x="63490" y="218156"/>
                  </a:lnTo>
                  <a:lnTo>
                    <a:pt x="114350" y="250712"/>
                  </a:lnTo>
                  <a:lnTo>
                    <a:pt x="147189" y="262862"/>
                  </a:lnTo>
                  <a:lnTo>
                    <a:pt x="160215" y="254913"/>
                  </a:lnTo>
                  <a:lnTo>
                    <a:pt x="204575" y="193342"/>
                  </a:lnTo>
                  <a:lnTo>
                    <a:pt x="233601" y="135303"/>
                  </a:lnTo>
                  <a:lnTo>
                    <a:pt x="254655" y="84421"/>
                  </a:lnTo>
                  <a:lnTo>
                    <a:pt x="268402" y="52086"/>
                  </a:lnTo>
                  <a:lnTo>
                    <a:pt x="272068" y="51365"/>
                  </a:lnTo>
                  <a:lnTo>
                    <a:pt x="274512" y="56530"/>
                  </a:lnTo>
                  <a:lnTo>
                    <a:pt x="283774" y="119073"/>
                  </a:lnTo>
                  <a:lnTo>
                    <a:pt x="292612" y="174835"/>
                  </a:lnTo>
                  <a:lnTo>
                    <a:pt x="300093" y="235256"/>
                  </a:lnTo>
                  <a:lnTo>
                    <a:pt x="310882" y="288262"/>
                  </a:lnTo>
                  <a:lnTo>
                    <a:pt x="311677" y="299127"/>
                  </a:lnTo>
                  <a:lnTo>
                    <a:pt x="310325" y="304489"/>
                  </a:lnTo>
                  <a:lnTo>
                    <a:pt x="307543" y="306183"/>
                  </a:lnTo>
                  <a:lnTo>
                    <a:pt x="303806" y="305430"/>
                  </a:lnTo>
                  <a:lnTo>
                    <a:pt x="294637" y="292050"/>
                  </a:lnTo>
                  <a:lnTo>
                    <a:pt x="286172" y="271366"/>
                  </a:lnTo>
                  <a:lnTo>
                    <a:pt x="278229" y="222408"/>
                  </a:lnTo>
                  <a:lnTo>
                    <a:pt x="267880" y="163435"/>
                  </a:lnTo>
                  <a:lnTo>
                    <a:pt x="264477" y="101614"/>
                  </a:lnTo>
                  <a:lnTo>
                    <a:pt x="267437" y="75406"/>
                  </a:lnTo>
                  <a:lnTo>
                    <a:pt x="283381" y="39496"/>
                  </a:lnTo>
                  <a:lnTo>
                    <a:pt x="301485" y="14013"/>
                  </a:lnTo>
                  <a:lnTo>
                    <a:pt x="312938" y="10932"/>
                  </a:lnTo>
                  <a:lnTo>
                    <a:pt x="365326" y="14488"/>
                  </a:lnTo>
                  <a:lnTo>
                    <a:pt x="381000" y="16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912599" y="4213774"/>
              <a:ext cx="300502" cy="307427"/>
            </a:xfrm>
            <a:custGeom>
              <a:avLst/>
              <a:gdLst/>
              <a:ahLst/>
              <a:cxnLst/>
              <a:rect l="0" t="0" r="0" b="0"/>
              <a:pathLst>
                <a:path w="300502" h="307427">
                  <a:moveTo>
                    <a:pt x="21101" y="163492"/>
                  </a:moveTo>
                  <a:lnTo>
                    <a:pt x="79531" y="136524"/>
                  </a:lnTo>
                  <a:lnTo>
                    <a:pt x="142186" y="102940"/>
                  </a:lnTo>
                  <a:lnTo>
                    <a:pt x="184806" y="70105"/>
                  </a:lnTo>
                  <a:lnTo>
                    <a:pt x="216394" y="40937"/>
                  </a:lnTo>
                  <a:lnTo>
                    <a:pt x="217148" y="32870"/>
                  </a:lnTo>
                  <a:lnTo>
                    <a:pt x="205443" y="13872"/>
                  </a:lnTo>
                  <a:lnTo>
                    <a:pt x="184561" y="2920"/>
                  </a:lnTo>
                  <a:lnTo>
                    <a:pt x="172408" y="0"/>
                  </a:lnTo>
                  <a:lnTo>
                    <a:pt x="146360" y="4281"/>
                  </a:lnTo>
                  <a:lnTo>
                    <a:pt x="91312" y="30025"/>
                  </a:lnTo>
                  <a:lnTo>
                    <a:pt x="37966" y="63228"/>
                  </a:lnTo>
                  <a:lnTo>
                    <a:pt x="6384" y="105047"/>
                  </a:lnTo>
                  <a:lnTo>
                    <a:pt x="0" y="116062"/>
                  </a:lnTo>
                  <a:lnTo>
                    <a:pt x="2942" y="150878"/>
                  </a:lnTo>
                  <a:lnTo>
                    <a:pt x="23246" y="203029"/>
                  </a:lnTo>
                  <a:lnTo>
                    <a:pt x="39928" y="225279"/>
                  </a:lnTo>
                  <a:lnTo>
                    <a:pt x="96772" y="265610"/>
                  </a:lnTo>
                  <a:lnTo>
                    <a:pt x="150975" y="286151"/>
                  </a:lnTo>
                  <a:lnTo>
                    <a:pt x="201216" y="295164"/>
                  </a:lnTo>
                  <a:lnTo>
                    <a:pt x="261259" y="305161"/>
                  </a:lnTo>
                  <a:lnTo>
                    <a:pt x="300501" y="307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559710" y="3962400"/>
              <a:ext cx="23635" cy="677334"/>
            </a:xfrm>
            <a:custGeom>
              <a:avLst/>
              <a:gdLst/>
              <a:ahLst/>
              <a:cxnLst/>
              <a:rect l="0" t="0" r="0" b="0"/>
              <a:pathLst>
                <a:path w="23635" h="677334">
                  <a:moveTo>
                    <a:pt x="8990" y="0"/>
                  </a:moveTo>
                  <a:lnTo>
                    <a:pt x="0" y="49441"/>
                  </a:lnTo>
                  <a:lnTo>
                    <a:pt x="3399" y="102660"/>
                  </a:lnTo>
                  <a:lnTo>
                    <a:pt x="7333" y="152714"/>
                  </a:lnTo>
                  <a:lnTo>
                    <a:pt x="8253" y="201458"/>
                  </a:lnTo>
                  <a:lnTo>
                    <a:pt x="8662" y="256988"/>
                  </a:lnTo>
                  <a:lnTo>
                    <a:pt x="8844" y="306755"/>
                  </a:lnTo>
                  <a:lnTo>
                    <a:pt x="8925" y="356469"/>
                  </a:lnTo>
                  <a:lnTo>
                    <a:pt x="8961" y="405845"/>
                  </a:lnTo>
                  <a:lnTo>
                    <a:pt x="8977" y="452877"/>
                  </a:lnTo>
                  <a:lnTo>
                    <a:pt x="11492" y="506392"/>
                  </a:lnTo>
                  <a:lnTo>
                    <a:pt x="15746" y="557144"/>
                  </a:lnTo>
                  <a:lnTo>
                    <a:pt x="23634" y="617739"/>
                  </a:lnTo>
                  <a:lnTo>
                    <a:pt x="22736" y="652777"/>
                  </a:lnTo>
                  <a:lnTo>
                    <a:pt x="17456" y="6773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24766" y="4318000"/>
              <a:ext cx="270935" cy="25401"/>
            </a:xfrm>
            <a:custGeom>
              <a:avLst/>
              <a:gdLst/>
              <a:ahLst/>
              <a:cxnLst/>
              <a:rect l="0" t="0" r="0" b="0"/>
              <a:pathLst>
                <a:path w="270935" h="25401">
                  <a:moveTo>
                    <a:pt x="0" y="0"/>
                  </a:moveTo>
                  <a:lnTo>
                    <a:pt x="48257" y="940"/>
                  </a:lnTo>
                  <a:lnTo>
                    <a:pt x="105028" y="5818"/>
                  </a:lnTo>
                  <a:lnTo>
                    <a:pt x="154775" y="8622"/>
                  </a:lnTo>
                  <a:lnTo>
                    <a:pt x="208503" y="14993"/>
                  </a:lnTo>
                  <a:lnTo>
                    <a:pt x="270934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627966" y="4004733"/>
              <a:ext cx="203201" cy="554696"/>
            </a:xfrm>
            <a:custGeom>
              <a:avLst/>
              <a:gdLst/>
              <a:ahLst/>
              <a:cxnLst/>
              <a:rect l="0" t="0" r="0" b="0"/>
              <a:pathLst>
                <a:path w="203201" h="554696">
                  <a:moveTo>
                    <a:pt x="0" y="0"/>
                  </a:moveTo>
                  <a:lnTo>
                    <a:pt x="13484" y="49441"/>
                  </a:lnTo>
                  <a:lnTo>
                    <a:pt x="21869" y="102661"/>
                  </a:lnTo>
                  <a:lnTo>
                    <a:pt x="28849" y="161703"/>
                  </a:lnTo>
                  <a:lnTo>
                    <a:pt x="34145" y="204826"/>
                  </a:lnTo>
                  <a:lnTo>
                    <a:pt x="38694" y="249078"/>
                  </a:lnTo>
                  <a:lnTo>
                    <a:pt x="40716" y="293832"/>
                  </a:lnTo>
                  <a:lnTo>
                    <a:pt x="41615" y="338810"/>
                  </a:lnTo>
                  <a:lnTo>
                    <a:pt x="44836" y="385767"/>
                  </a:lnTo>
                  <a:lnTo>
                    <a:pt x="55675" y="437995"/>
                  </a:lnTo>
                  <a:lnTo>
                    <a:pt x="64161" y="497815"/>
                  </a:lnTo>
                  <a:lnTo>
                    <a:pt x="71906" y="552642"/>
                  </a:lnTo>
                  <a:lnTo>
                    <a:pt x="71456" y="554695"/>
                  </a:lnTo>
                  <a:lnTo>
                    <a:pt x="70215" y="553241"/>
                  </a:lnTo>
                  <a:lnTo>
                    <a:pt x="67951" y="503451"/>
                  </a:lnTo>
                  <a:lnTo>
                    <a:pt x="67798" y="452821"/>
                  </a:lnTo>
                  <a:lnTo>
                    <a:pt x="67752" y="399144"/>
                  </a:lnTo>
                  <a:lnTo>
                    <a:pt x="67737" y="343958"/>
                  </a:lnTo>
                  <a:lnTo>
                    <a:pt x="69616" y="308354"/>
                  </a:lnTo>
                  <a:lnTo>
                    <a:pt x="76723" y="285369"/>
                  </a:lnTo>
                  <a:lnTo>
                    <a:pt x="83134" y="277735"/>
                  </a:lnTo>
                  <a:lnTo>
                    <a:pt x="100292" y="269253"/>
                  </a:lnTo>
                  <a:lnTo>
                    <a:pt x="108254" y="268872"/>
                  </a:lnTo>
                  <a:lnTo>
                    <a:pt x="122118" y="273467"/>
                  </a:lnTo>
                  <a:lnTo>
                    <a:pt x="140501" y="286631"/>
                  </a:lnTo>
                  <a:lnTo>
                    <a:pt x="175954" y="345298"/>
                  </a:lnTo>
                  <a:lnTo>
                    <a:pt x="186387" y="369836"/>
                  </a:lnTo>
                  <a:lnTo>
                    <a:pt x="195594" y="423916"/>
                  </a:lnTo>
                  <a:lnTo>
                    <a:pt x="201698" y="479893"/>
                  </a:lnTo>
                  <a:lnTo>
                    <a:pt x="203200" y="533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822700" y="4297730"/>
              <a:ext cx="507438" cy="568520"/>
            </a:xfrm>
            <a:custGeom>
              <a:avLst/>
              <a:gdLst/>
              <a:ahLst/>
              <a:cxnLst/>
              <a:rect l="0" t="0" r="0" b="0"/>
              <a:pathLst>
                <a:path w="507438" h="568520">
                  <a:moveTo>
                    <a:pt x="0" y="104936"/>
                  </a:moveTo>
                  <a:lnTo>
                    <a:pt x="40138" y="99919"/>
                  </a:lnTo>
                  <a:lnTo>
                    <a:pt x="97802" y="91417"/>
                  </a:lnTo>
                  <a:lnTo>
                    <a:pt x="155769" y="76994"/>
                  </a:lnTo>
                  <a:lnTo>
                    <a:pt x="184314" y="69626"/>
                  </a:lnTo>
                  <a:lnTo>
                    <a:pt x="204527" y="55689"/>
                  </a:lnTo>
                  <a:lnTo>
                    <a:pt x="212551" y="46705"/>
                  </a:lnTo>
                  <a:lnTo>
                    <a:pt x="213197" y="36953"/>
                  </a:lnTo>
                  <a:lnTo>
                    <a:pt x="208924" y="26688"/>
                  </a:lnTo>
                  <a:lnTo>
                    <a:pt x="201371" y="16082"/>
                  </a:lnTo>
                  <a:lnTo>
                    <a:pt x="182945" y="4297"/>
                  </a:lnTo>
                  <a:lnTo>
                    <a:pt x="163153" y="0"/>
                  </a:lnTo>
                  <a:lnTo>
                    <a:pt x="144949" y="1226"/>
                  </a:lnTo>
                  <a:lnTo>
                    <a:pt x="118834" y="11700"/>
                  </a:lnTo>
                  <a:lnTo>
                    <a:pt x="104242" y="31513"/>
                  </a:lnTo>
                  <a:lnTo>
                    <a:pt x="93367" y="59133"/>
                  </a:lnTo>
                  <a:lnTo>
                    <a:pt x="86385" y="117840"/>
                  </a:lnTo>
                  <a:lnTo>
                    <a:pt x="87684" y="152034"/>
                  </a:lnTo>
                  <a:lnTo>
                    <a:pt x="89500" y="161734"/>
                  </a:lnTo>
                  <a:lnTo>
                    <a:pt x="101553" y="180039"/>
                  </a:lnTo>
                  <a:lnTo>
                    <a:pt x="135457" y="210292"/>
                  </a:lnTo>
                  <a:lnTo>
                    <a:pt x="191201" y="237645"/>
                  </a:lnTo>
                  <a:lnTo>
                    <a:pt x="200845" y="241387"/>
                  </a:lnTo>
                  <a:lnTo>
                    <a:pt x="211978" y="232592"/>
                  </a:lnTo>
                  <a:lnTo>
                    <a:pt x="236891" y="192716"/>
                  </a:lnTo>
                  <a:lnTo>
                    <a:pt x="256117" y="142381"/>
                  </a:lnTo>
                  <a:lnTo>
                    <a:pt x="270933" y="94297"/>
                  </a:lnTo>
                  <a:lnTo>
                    <a:pt x="283790" y="60383"/>
                  </a:lnTo>
                  <a:lnTo>
                    <a:pt x="287971" y="54538"/>
                  </a:lnTo>
                  <a:lnTo>
                    <a:pt x="290758" y="55345"/>
                  </a:lnTo>
                  <a:lnTo>
                    <a:pt x="293855" y="68784"/>
                  </a:lnTo>
                  <a:lnTo>
                    <a:pt x="300861" y="113230"/>
                  </a:lnTo>
                  <a:lnTo>
                    <a:pt x="310575" y="134963"/>
                  </a:lnTo>
                  <a:lnTo>
                    <a:pt x="353510" y="197845"/>
                  </a:lnTo>
                  <a:lnTo>
                    <a:pt x="362673" y="206386"/>
                  </a:lnTo>
                  <a:lnTo>
                    <a:pt x="374426" y="210199"/>
                  </a:lnTo>
                  <a:lnTo>
                    <a:pt x="402537" y="209418"/>
                  </a:lnTo>
                  <a:lnTo>
                    <a:pt x="414173" y="202813"/>
                  </a:lnTo>
                  <a:lnTo>
                    <a:pt x="452799" y="149567"/>
                  </a:lnTo>
                  <a:lnTo>
                    <a:pt x="461854" y="113561"/>
                  </a:lnTo>
                  <a:lnTo>
                    <a:pt x="465164" y="52020"/>
                  </a:lnTo>
                  <a:lnTo>
                    <a:pt x="463562" y="27795"/>
                  </a:lnTo>
                  <a:lnTo>
                    <a:pt x="455844" y="9224"/>
                  </a:lnTo>
                  <a:lnTo>
                    <a:pt x="465677" y="36310"/>
                  </a:lnTo>
                  <a:lnTo>
                    <a:pt x="476957" y="91171"/>
                  </a:lnTo>
                  <a:lnTo>
                    <a:pt x="485423" y="148731"/>
                  </a:lnTo>
                  <a:lnTo>
                    <a:pt x="493575" y="201541"/>
                  </a:lnTo>
                  <a:lnTo>
                    <a:pt x="501589" y="259820"/>
                  </a:lnTo>
                  <a:lnTo>
                    <a:pt x="505150" y="313944"/>
                  </a:lnTo>
                  <a:lnTo>
                    <a:pt x="506733" y="361204"/>
                  </a:lnTo>
                  <a:lnTo>
                    <a:pt x="507437" y="404159"/>
                  </a:lnTo>
                  <a:lnTo>
                    <a:pt x="504070" y="465364"/>
                  </a:lnTo>
                  <a:lnTo>
                    <a:pt x="481853" y="521442"/>
                  </a:lnTo>
                  <a:lnTo>
                    <a:pt x="465335" y="546872"/>
                  </a:lnTo>
                  <a:lnTo>
                    <a:pt x="452275" y="554783"/>
                  </a:lnTo>
                  <a:lnTo>
                    <a:pt x="400759" y="565915"/>
                  </a:lnTo>
                  <a:lnTo>
                    <a:pt x="369399" y="568519"/>
                  </a:lnTo>
                  <a:lnTo>
                    <a:pt x="316310" y="552007"/>
                  </a:lnTo>
                  <a:lnTo>
                    <a:pt x="276852" y="523282"/>
                  </a:lnTo>
                  <a:lnTo>
                    <a:pt x="237066" y="4690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615014" y="3949442"/>
              <a:ext cx="528487" cy="605625"/>
            </a:xfrm>
            <a:custGeom>
              <a:avLst/>
              <a:gdLst/>
              <a:ahLst/>
              <a:cxnLst/>
              <a:rect l="0" t="0" r="0" b="0"/>
              <a:pathLst>
                <a:path w="528487" h="605625">
                  <a:moveTo>
                    <a:pt x="266019" y="419358"/>
                  </a:moveTo>
                  <a:lnTo>
                    <a:pt x="245950" y="381728"/>
                  </a:lnTo>
                  <a:lnTo>
                    <a:pt x="217588" y="329255"/>
                  </a:lnTo>
                  <a:lnTo>
                    <a:pt x="189162" y="284789"/>
                  </a:lnTo>
                  <a:lnTo>
                    <a:pt x="168517" y="266730"/>
                  </a:lnTo>
                  <a:lnTo>
                    <a:pt x="108771" y="250479"/>
                  </a:lnTo>
                  <a:lnTo>
                    <a:pt x="73207" y="250540"/>
                  </a:lnTo>
                  <a:lnTo>
                    <a:pt x="46740" y="257779"/>
                  </a:lnTo>
                  <a:lnTo>
                    <a:pt x="28705" y="270404"/>
                  </a:lnTo>
                  <a:lnTo>
                    <a:pt x="19435" y="290440"/>
                  </a:lnTo>
                  <a:lnTo>
                    <a:pt x="0" y="350618"/>
                  </a:lnTo>
                  <a:lnTo>
                    <a:pt x="243" y="366005"/>
                  </a:lnTo>
                  <a:lnTo>
                    <a:pt x="28737" y="425072"/>
                  </a:lnTo>
                  <a:lnTo>
                    <a:pt x="60225" y="487372"/>
                  </a:lnTo>
                  <a:lnTo>
                    <a:pt x="85987" y="518532"/>
                  </a:lnTo>
                  <a:lnTo>
                    <a:pt x="109177" y="531796"/>
                  </a:lnTo>
                  <a:lnTo>
                    <a:pt x="134223" y="538945"/>
                  </a:lnTo>
                  <a:lnTo>
                    <a:pt x="157897" y="538986"/>
                  </a:lnTo>
                  <a:lnTo>
                    <a:pt x="166656" y="534858"/>
                  </a:lnTo>
                  <a:lnTo>
                    <a:pt x="178897" y="520237"/>
                  </a:lnTo>
                  <a:lnTo>
                    <a:pt x="201180" y="462733"/>
                  </a:lnTo>
                  <a:lnTo>
                    <a:pt x="216181" y="421339"/>
                  </a:lnTo>
                  <a:lnTo>
                    <a:pt x="222403" y="369563"/>
                  </a:lnTo>
                  <a:lnTo>
                    <a:pt x="228845" y="315233"/>
                  </a:lnTo>
                  <a:lnTo>
                    <a:pt x="230682" y="270539"/>
                  </a:lnTo>
                  <a:lnTo>
                    <a:pt x="231717" y="211261"/>
                  </a:lnTo>
                  <a:lnTo>
                    <a:pt x="234467" y="162867"/>
                  </a:lnTo>
                  <a:lnTo>
                    <a:pt x="238826" y="109688"/>
                  </a:lnTo>
                  <a:lnTo>
                    <a:pt x="243898" y="60966"/>
                  </a:lnTo>
                  <a:lnTo>
                    <a:pt x="247120" y="1988"/>
                  </a:lnTo>
                  <a:lnTo>
                    <a:pt x="245893" y="0"/>
                  </a:lnTo>
                  <a:lnTo>
                    <a:pt x="244135" y="1497"/>
                  </a:lnTo>
                  <a:lnTo>
                    <a:pt x="231872" y="64373"/>
                  </a:lnTo>
                  <a:lnTo>
                    <a:pt x="227324" y="106365"/>
                  </a:lnTo>
                  <a:lnTo>
                    <a:pt x="225302" y="156385"/>
                  </a:lnTo>
                  <a:lnTo>
                    <a:pt x="224165" y="214963"/>
                  </a:lnTo>
                  <a:lnTo>
                    <a:pt x="223898" y="259527"/>
                  </a:lnTo>
                  <a:lnTo>
                    <a:pt x="224721" y="309751"/>
                  </a:lnTo>
                  <a:lnTo>
                    <a:pt x="228222" y="360296"/>
                  </a:lnTo>
                  <a:lnTo>
                    <a:pt x="235423" y="408473"/>
                  </a:lnTo>
                  <a:lnTo>
                    <a:pt x="250054" y="465365"/>
                  </a:lnTo>
                  <a:lnTo>
                    <a:pt x="276349" y="514366"/>
                  </a:lnTo>
                  <a:lnTo>
                    <a:pt x="309427" y="544405"/>
                  </a:lnTo>
                  <a:lnTo>
                    <a:pt x="340502" y="554897"/>
                  </a:lnTo>
                  <a:lnTo>
                    <a:pt x="374381" y="557679"/>
                  </a:lnTo>
                  <a:lnTo>
                    <a:pt x="405118" y="552644"/>
                  </a:lnTo>
                  <a:lnTo>
                    <a:pt x="421782" y="518563"/>
                  </a:lnTo>
                  <a:lnTo>
                    <a:pt x="439475" y="463857"/>
                  </a:lnTo>
                  <a:lnTo>
                    <a:pt x="457856" y="395402"/>
                  </a:lnTo>
                  <a:lnTo>
                    <a:pt x="471051" y="352587"/>
                  </a:lnTo>
                  <a:lnTo>
                    <a:pt x="488221" y="312541"/>
                  </a:lnTo>
                  <a:lnTo>
                    <a:pt x="493176" y="308635"/>
                  </a:lnTo>
                  <a:lnTo>
                    <a:pt x="496479" y="311676"/>
                  </a:lnTo>
                  <a:lnTo>
                    <a:pt x="501128" y="345432"/>
                  </a:lnTo>
                  <a:lnTo>
                    <a:pt x="504097" y="375213"/>
                  </a:lnTo>
                  <a:lnTo>
                    <a:pt x="516316" y="432379"/>
                  </a:lnTo>
                  <a:lnTo>
                    <a:pt x="518922" y="486873"/>
                  </a:lnTo>
                  <a:lnTo>
                    <a:pt x="519802" y="538997"/>
                  </a:lnTo>
                  <a:lnTo>
                    <a:pt x="526692" y="593598"/>
                  </a:lnTo>
                  <a:lnTo>
                    <a:pt x="528486" y="6056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092700" y="4089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193657" y="4236864"/>
              <a:ext cx="225891" cy="301270"/>
            </a:xfrm>
            <a:custGeom>
              <a:avLst/>
              <a:gdLst/>
              <a:ahLst/>
              <a:cxnLst/>
              <a:rect l="0" t="0" r="0" b="0"/>
              <a:pathLst>
                <a:path w="225891" h="301270">
                  <a:moveTo>
                    <a:pt x="153043" y="21869"/>
                  </a:moveTo>
                  <a:lnTo>
                    <a:pt x="135064" y="8385"/>
                  </a:lnTo>
                  <a:lnTo>
                    <a:pt x="83432" y="0"/>
                  </a:lnTo>
                  <a:lnTo>
                    <a:pt x="32489" y="2010"/>
                  </a:lnTo>
                  <a:lnTo>
                    <a:pt x="19992" y="8629"/>
                  </a:lnTo>
                  <a:lnTo>
                    <a:pt x="1089" y="31037"/>
                  </a:lnTo>
                  <a:lnTo>
                    <a:pt x="0" y="42092"/>
                  </a:lnTo>
                  <a:lnTo>
                    <a:pt x="3977" y="52284"/>
                  </a:lnTo>
                  <a:lnTo>
                    <a:pt x="19058" y="69253"/>
                  </a:lnTo>
                  <a:lnTo>
                    <a:pt x="35168" y="79931"/>
                  </a:lnTo>
                  <a:lnTo>
                    <a:pt x="95544" y="89573"/>
                  </a:lnTo>
                  <a:lnTo>
                    <a:pt x="147817" y="102555"/>
                  </a:lnTo>
                  <a:lnTo>
                    <a:pt x="172357" y="112920"/>
                  </a:lnTo>
                  <a:lnTo>
                    <a:pt x="202040" y="138322"/>
                  </a:lnTo>
                  <a:lnTo>
                    <a:pt x="224214" y="178669"/>
                  </a:lnTo>
                  <a:lnTo>
                    <a:pt x="225890" y="192255"/>
                  </a:lnTo>
                  <a:lnTo>
                    <a:pt x="210160" y="248192"/>
                  </a:lnTo>
                  <a:lnTo>
                    <a:pt x="178747" y="279689"/>
                  </a:lnTo>
                  <a:lnTo>
                    <a:pt x="154432" y="291678"/>
                  </a:lnTo>
                  <a:lnTo>
                    <a:pt x="91903" y="300006"/>
                  </a:lnTo>
                  <a:lnTo>
                    <a:pt x="51443" y="301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446064" y="4248601"/>
              <a:ext cx="154637" cy="289533"/>
            </a:xfrm>
            <a:custGeom>
              <a:avLst/>
              <a:gdLst/>
              <a:ahLst/>
              <a:cxnLst/>
              <a:rect l="0" t="0" r="0" b="0"/>
              <a:pathLst>
                <a:path w="154637" h="289533">
                  <a:moveTo>
                    <a:pt x="2236" y="145599"/>
                  </a:moveTo>
                  <a:lnTo>
                    <a:pt x="58366" y="137898"/>
                  </a:lnTo>
                  <a:lnTo>
                    <a:pt x="85822" y="129320"/>
                  </a:lnTo>
                  <a:lnTo>
                    <a:pt x="105551" y="114218"/>
                  </a:lnTo>
                  <a:lnTo>
                    <a:pt x="143573" y="73663"/>
                  </a:lnTo>
                  <a:lnTo>
                    <a:pt x="149719" y="50911"/>
                  </a:lnTo>
                  <a:lnTo>
                    <a:pt x="147594" y="39200"/>
                  </a:lnTo>
                  <a:lnTo>
                    <a:pt x="135200" y="16152"/>
                  </a:lnTo>
                  <a:lnTo>
                    <a:pt x="125686" y="8501"/>
                  </a:lnTo>
                  <a:lnTo>
                    <a:pt x="102572" y="0"/>
                  </a:lnTo>
                  <a:lnTo>
                    <a:pt x="79128" y="3747"/>
                  </a:lnTo>
                  <a:lnTo>
                    <a:pt x="58047" y="14820"/>
                  </a:lnTo>
                  <a:lnTo>
                    <a:pt x="35601" y="37862"/>
                  </a:lnTo>
                  <a:lnTo>
                    <a:pt x="13669" y="78883"/>
                  </a:lnTo>
                  <a:lnTo>
                    <a:pt x="0" y="127716"/>
                  </a:lnTo>
                  <a:lnTo>
                    <a:pt x="1759" y="187535"/>
                  </a:lnTo>
                  <a:lnTo>
                    <a:pt x="10456" y="224712"/>
                  </a:lnTo>
                  <a:lnTo>
                    <a:pt x="22823" y="244731"/>
                  </a:lnTo>
                  <a:lnTo>
                    <a:pt x="40235" y="258018"/>
                  </a:lnTo>
                  <a:lnTo>
                    <a:pt x="90094" y="282316"/>
                  </a:lnTo>
                  <a:lnTo>
                    <a:pt x="139936" y="288106"/>
                  </a:lnTo>
                  <a:lnTo>
                    <a:pt x="154636" y="289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659966" y="4246910"/>
              <a:ext cx="295940" cy="266798"/>
            </a:xfrm>
            <a:custGeom>
              <a:avLst/>
              <a:gdLst/>
              <a:ahLst/>
              <a:cxnLst/>
              <a:rect l="0" t="0" r="0" b="0"/>
              <a:pathLst>
                <a:path w="295940" h="266798">
                  <a:moveTo>
                    <a:pt x="0" y="62623"/>
                  </a:moveTo>
                  <a:lnTo>
                    <a:pt x="13484" y="116558"/>
                  </a:lnTo>
                  <a:lnTo>
                    <a:pt x="21869" y="168079"/>
                  </a:lnTo>
                  <a:lnTo>
                    <a:pt x="24354" y="220660"/>
                  </a:lnTo>
                  <a:lnTo>
                    <a:pt x="25090" y="264462"/>
                  </a:lnTo>
                  <a:lnTo>
                    <a:pt x="23312" y="266797"/>
                  </a:lnTo>
                  <a:lnTo>
                    <a:pt x="16319" y="251831"/>
                  </a:lnTo>
                  <a:lnTo>
                    <a:pt x="9501" y="195225"/>
                  </a:lnTo>
                  <a:lnTo>
                    <a:pt x="13791" y="149890"/>
                  </a:lnTo>
                  <a:lnTo>
                    <a:pt x="24469" y="99769"/>
                  </a:lnTo>
                  <a:lnTo>
                    <a:pt x="36100" y="60145"/>
                  </a:lnTo>
                  <a:lnTo>
                    <a:pt x="56886" y="25967"/>
                  </a:lnTo>
                  <a:lnTo>
                    <a:pt x="66146" y="25016"/>
                  </a:lnTo>
                  <a:lnTo>
                    <a:pt x="91487" y="33993"/>
                  </a:lnTo>
                  <a:lnTo>
                    <a:pt x="119509" y="55707"/>
                  </a:lnTo>
                  <a:lnTo>
                    <a:pt x="144222" y="93500"/>
                  </a:lnTo>
                  <a:lnTo>
                    <a:pt x="155935" y="131456"/>
                  </a:lnTo>
                  <a:lnTo>
                    <a:pt x="159406" y="171030"/>
                  </a:lnTo>
                  <a:lnTo>
                    <a:pt x="158952" y="174405"/>
                  </a:lnTo>
                  <a:lnTo>
                    <a:pt x="155939" y="163104"/>
                  </a:lnTo>
                  <a:lnTo>
                    <a:pt x="162076" y="110024"/>
                  </a:lnTo>
                  <a:lnTo>
                    <a:pt x="168930" y="84631"/>
                  </a:lnTo>
                  <a:lnTo>
                    <a:pt x="199767" y="26231"/>
                  </a:lnTo>
                  <a:lnTo>
                    <a:pt x="221625" y="1145"/>
                  </a:lnTo>
                  <a:lnTo>
                    <a:pt x="231476" y="0"/>
                  </a:lnTo>
                  <a:lnTo>
                    <a:pt x="254965" y="8763"/>
                  </a:lnTo>
                  <a:lnTo>
                    <a:pt x="281150" y="30358"/>
                  </a:lnTo>
                  <a:lnTo>
                    <a:pt x="289585" y="48910"/>
                  </a:lnTo>
                  <a:lnTo>
                    <a:pt x="295001" y="95976"/>
                  </a:lnTo>
                  <a:lnTo>
                    <a:pt x="295939" y="154663"/>
                  </a:lnTo>
                  <a:lnTo>
                    <a:pt x="289496" y="210731"/>
                  </a:lnTo>
                  <a:lnTo>
                    <a:pt x="279400" y="25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066366" y="4267200"/>
              <a:ext cx="42335" cy="499534"/>
            </a:xfrm>
            <a:custGeom>
              <a:avLst/>
              <a:gdLst/>
              <a:ahLst/>
              <a:cxnLst/>
              <a:rect l="0" t="0" r="0" b="0"/>
              <a:pathLst>
                <a:path w="42335" h="499534">
                  <a:moveTo>
                    <a:pt x="0" y="0"/>
                  </a:moveTo>
                  <a:lnTo>
                    <a:pt x="0" y="53935"/>
                  </a:lnTo>
                  <a:lnTo>
                    <a:pt x="0" y="109950"/>
                  </a:lnTo>
                  <a:lnTo>
                    <a:pt x="4495" y="169821"/>
                  </a:lnTo>
                  <a:lnTo>
                    <a:pt x="7290" y="230730"/>
                  </a:lnTo>
                  <a:lnTo>
                    <a:pt x="10453" y="273134"/>
                  </a:lnTo>
                  <a:lnTo>
                    <a:pt x="17522" y="334301"/>
                  </a:lnTo>
                  <a:lnTo>
                    <a:pt x="28083" y="388173"/>
                  </a:lnTo>
                  <a:lnTo>
                    <a:pt x="38111" y="437374"/>
                  </a:lnTo>
                  <a:lnTo>
                    <a:pt x="42334" y="4995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998633" y="4242392"/>
              <a:ext cx="239038" cy="288825"/>
            </a:xfrm>
            <a:custGeom>
              <a:avLst/>
              <a:gdLst/>
              <a:ahLst/>
              <a:cxnLst/>
              <a:rect l="0" t="0" r="0" b="0"/>
              <a:pathLst>
                <a:path w="239038" h="288825">
                  <a:moveTo>
                    <a:pt x="0" y="7874"/>
                  </a:moveTo>
                  <a:lnTo>
                    <a:pt x="37629" y="2857"/>
                  </a:lnTo>
                  <a:lnTo>
                    <a:pt x="95746" y="0"/>
                  </a:lnTo>
                  <a:lnTo>
                    <a:pt x="149798" y="11273"/>
                  </a:lnTo>
                  <a:lnTo>
                    <a:pt x="189500" y="31335"/>
                  </a:lnTo>
                  <a:lnTo>
                    <a:pt x="205356" y="43270"/>
                  </a:lnTo>
                  <a:lnTo>
                    <a:pt x="222973" y="69075"/>
                  </a:lnTo>
                  <a:lnTo>
                    <a:pt x="238777" y="123967"/>
                  </a:lnTo>
                  <a:lnTo>
                    <a:pt x="239037" y="179516"/>
                  </a:lnTo>
                  <a:lnTo>
                    <a:pt x="224166" y="225660"/>
                  </a:lnTo>
                  <a:lnTo>
                    <a:pt x="197391" y="258670"/>
                  </a:lnTo>
                  <a:lnTo>
                    <a:pt x="170121" y="277335"/>
                  </a:lnTo>
                  <a:lnTo>
                    <a:pt x="126188" y="288824"/>
                  </a:lnTo>
                  <a:lnTo>
                    <a:pt x="71465" y="284702"/>
                  </a:lnTo>
                  <a:lnTo>
                    <a:pt x="43051" y="273901"/>
                  </a:lnTo>
                  <a:lnTo>
                    <a:pt x="8467" y="2534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282664" y="4216400"/>
              <a:ext cx="184145" cy="332277"/>
            </a:xfrm>
            <a:custGeom>
              <a:avLst/>
              <a:gdLst/>
              <a:ahLst/>
              <a:cxnLst/>
              <a:rect l="0" t="0" r="0" b="0"/>
              <a:pathLst>
                <a:path w="184145" h="332277">
                  <a:moveTo>
                    <a:pt x="37702" y="0"/>
                  </a:moveTo>
                  <a:lnTo>
                    <a:pt x="15089" y="56943"/>
                  </a:lnTo>
                  <a:lnTo>
                    <a:pt x="7170" y="97462"/>
                  </a:lnTo>
                  <a:lnTo>
                    <a:pt x="0" y="157227"/>
                  </a:lnTo>
                  <a:lnTo>
                    <a:pt x="1236" y="204630"/>
                  </a:lnTo>
                  <a:lnTo>
                    <a:pt x="12055" y="245434"/>
                  </a:lnTo>
                  <a:lnTo>
                    <a:pt x="45145" y="296871"/>
                  </a:lnTo>
                  <a:lnTo>
                    <a:pt x="62647" y="314133"/>
                  </a:lnTo>
                  <a:lnTo>
                    <a:pt x="97357" y="329934"/>
                  </a:lnTo>
                  <a:lnTo>
                    <a:pt x="118778" y="332276"/>
                  </a:lnTo>
                  <a:lnTo>
                    <a:pt x="128442" y="331584"/>
                  </a:lnTo>
                  <a:lnTo>
                    <a:pt x="136766" y="327359"/>
                  </a:lnTo>
                  <a:lnTo>
                    <a:pt x="151032" y="312631"/>
                  </a:lnTo>
                  <a:lnTo>
                    <a:pt x="174580" y="264814"/>
                  </a:lnTo>
                  <a:lnTo>
                    <a:pt x="184144" y="219261"/>
                  </a:lnTo>
                  <a:lnTo>
                    <a:pt x="179901" y="158743"/>
                  </a:lnTo>
                  <a:lnTo>
                    <a:pt x="172398" y="126996"/>
                  </a:lnTo>
                  <a:lnTo>
                    <a:pt x="141938" y="73307"/>
                  </a:lnTo>
                  <a:lnTo>
                    <a:pt x="127303" y="54218"/>
                  </a:lnTo>
                  <a:lnTo>
                    <a:pt x="108256" y="39462"/>
                  </a:lnTo>
                  <a:lnTo>
                    <a:pt x="87247" y="31650"/>
                  </a:lnTo>
                  <a:lnTo>
                    <a:pt x="37702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532033" y="4191000"/>
              <a:ext cx="347000" cy="340763"/>
            </a:xfrm>
            <a:custGeom>
              <a:avLst/>
              <a:gdLst/>
              <a:ahLst/>
              <a:cxnLst/>
              <a:rect l="0" t="0" r="0" b="0"/>
              <a:pathLst>
                <a:path w="347000" h="340763">
                  <a:moveTo>
                    <a:pt x="0" y="42333"/>
                  </a:moveTo>
                  <a:lnTo>
                    <a:pt x="4495" y="100763"/>
                  </a:lnTo>
                  <a:lnTo>
                    <a:pt x="11784" y="164068"/>
                  </a:lnTo>
                  <a:lnTo>
                    <a:pt x="28892" y="218573"/>
                  </a:lnTo>
                  <a:lnTo>
                    <a:pt x="47339" y="274965"/>
                  </a:lnTo>
                  <a:lnTo>
                    <a:pt x="76248" y="325038"/>
                  </a:lnTo>
                  <a:lnTo>
                    <a:pt x="89078" y="340762"/>
                  </a:lnTo>
                  <a:lnTo>
                    <a:pt x="100778" y="340064"/>
                  </a:lnTo>
                  <a:lnTo>
                    <a:pt x="133847" y="324236"/>
                  </a:lnTo>
                  <a:lnTo>
                    <a:pt x="145676" y="313053"/>
                  </a:lnTo>
                  <a:lnTo>
                    <a:pt x="158819" y="288085"/>
                  </a:lnTo>
                  <a:lnTo>
                    <a:pt x="167256" y="233730"/>
                  </a:lnTo>
                  <a:lnTo>
                    <a:pt x="168923" y="175189"/>
                  </a:lnTo>
                  <a:lnTo>
                    <a:pt x="167269" y="145595"/>
                  </a:lnTo>
                  <a:lnTo>
                    <a:pt x="159523" y="117771"/>
                  </a:lnTo>
                  <a:lnTo>
                    <a:pt x="160912" y="116143"/>
                  </a:lnTo>
                  <a:lnTo>
                    <a:pt x="163719" y="116940"/>
                  </a:lnTo>
                  <a:lnTo>
                    <a:pt x="169347" y="127860"/>
                  </a:lnTo>
                  <a:lnTo>
                    <a:pt x="191286" y="189593"/>
                  </a:lnTo>
                  <a:lnTo>
                    <a:pt x="221124" y="252357"/>
                  </a:lnTo>
                  <a:lnTo>
                    <a:pt x="248377" y="300189"/>
                  </a:lnTo>
                  <a:lnTo>
                    <a:pt x="283747" y="334865"/>
                  </a:lnTo>
                  <a:lnTo>
                    <a:pt x="292646" y="338014"/>
                  </a:lnTo>
                  <a:lnTo>
                    <a:pt x="315077" y="339003"/>
                  </a:lnTo>
                  <a:lnTo>
                    <a:pt x="324822" y="334187"/>
                  </a:lnTo>
                  <a:lnTo>
                    <a:pt x="340666" y="316293"/>
                  </a:lnTo>
                  <a:lnTo>
                    <a:pt x="346454" y="295169"/>
                  </a:lnTo>
                  <a:lnTo>
                    <a:pt x="346999" y="241958"/>
                  </a:lnTo>
                  <a:lnTo>
                    <a:pt x="342599" y="193674"/>
                  </a:lnTo>
                  <a:lnTo>
                    <a:pt x="335681" y="130728"/>
                  </a:lnTo>
                  <a:lnTo>
                    <a:pt x="314681" y="74064"/>
                  </a:lnTo>
                  <a:lnTo>
                    <a:pt x="295219" y="24316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921500" y="4182533"/>
              <a:ext cx="414867" cy="350801"/>
            </a:xfrm>
            <a:custGeom>
              <a:avLst/>
              <a:gdLst/>
              <a:ahLst/>
              <a:cxnLst/>
              <a:rect l="0" t="0" r="0" b="0"/>
              <a:pathLst>
                <a:path w="414867" h="350801">
                  <a:moveTo>
                    <a:pt x="0" y="194733"/>
                  </a:moveTo>
                  <a:lnTo>
                    <a:pt x="40137" y="199751"/>
                  </a:lnTo>
                  <a:lnTo>
                    <a:pt x="95920" y="204489"/>
                  </a:lnTo>
                  <a:lnTo>
                    <a:pt x="130119" y="200323"/>
                  </a:lnTo>
                  <a:lnTo>
                    <a:pt x="154727" y="184674"/>
                  </a:lnTo>
                  <a:lnTo>
                    <a:pt x="189025" y="149786"/>
                  </a:lnTo>
                  <a:lnTo>
                    <a:pt x="196900" y="131796"/>
                  </a:lnTo>
                  <a:lnTo>
                    <a:pt x="199000" y="121731"/>
                  </a:lnTo>
                  <a:lnTo>
                    <a:pt x="195696" y="113139"/>
                  </a:lnTo>
                  <a:lnTo>
                    <a:pt x="179482" y="98575"/>
                  </a:lnTo>
                  <a:lnTo>
                    <a:pt x="159105" y="90848"/>
                  </a:lnTo>
                  <a:lnTo>
                    <a:pt x="115363" y="85887"/>
                  </a:lnTo>
                  <a:lnTo>
                    <a:pt x="97995" y="90227"/>
                  </a:lnTo>
                  <a:lnTo>
                    <a:pt x="67021" y="108343"/>
                  </a:lnTo>
                  <a:lnTo>
                    <a:pt x="52992" y="126547"/>
                  </a:lnTo>
                  <a:lnTo>
                    <a:pt x="42367" y="149377"/>
                  </a:lnTo>
                  <a:lnTo>
                    <a:pt x="34986" y="205996"/>
                  </a:lnTo>
                  <a:lnTo>
                    <a:pt x="43188" y="239881"/>
                  </a:lnTo>
                  <a:lnTo>
                    <a:pt x="62027" y="278248"/>
                  </a:lnTo>
                  <a:lnTo>
                    <a:pt x="94474" y="310417"/>
                  </a:lnTo>
                  <a:lnTo>
                    <a:pt x="124888" y="328833"/>
                  </a:lnTo>
                  <a:lnTo>
                    <a:pt x="169753" y="331258"/>
                  </a:lnTo>
                  <a:lnTo>
                    <a:pt x="186546" y="317735"/>
                  </a:lnTo>
                  <a:lnTo>
                    <a:pt x="220257" y="267588"/>
                  </a:lnTo>
                  <a:lnTo>
                    <a:pt x="249038" y="221469"/>
                  </a:lnTo>
                  <a:lnTo>
                    <a:pt x="276362" y="168788"/>
                  </a:lnTo>
                  <a:lnTo>
                    <a:pt x="294583" y="108286"/>
                  </a:lnTo>
                  <a:lnTo>
                    <a:pt x="297988" y="103235"/>
                  </a:lnTo>
                  <a:lnTo>
                    <a:pt x="300259" y="105513"/>
                  </a:lnTo>
                  <a:lnTo>
                    <a:pt x="304400" y="164462"/>
                  </a:lnTo>
                  <a:lnTo>
                    <a:pt x="304720" y="227011"/>
                  </a:lnTo>
                  <a:lnTo>
                    <a:pt x="304776" y="278929"/>
                  </a:lnTo>
                  <a:lnTo>
                    <a:pt x="309288" y="321071"/>
                  </a:lnTo>
                  <a:lnTo>
                    <a:pt x="316515" y="340567"/>
                  </a:lnTo>
                  <a:lnTo>
                    <a:pt x="321077" y="348400"/>
                  </a:lnTo>
                  <a:lnTo>
                    <a:pt x="320354" y="350800"/>
                  </a:lnTo>
                  <a:lnTo>
                    <a:pt x="309518" y="345941"/>
                  </a:lnTo>
                  <a:lnTo>
                    <a:pt x="299684" y="329356"/>
                  </a:lnTo>
                  <a:lnTo>
                    <a:pt x="293119" y="304425"/>
                  </a:lnTo>
                  <a:lnTo>
                    <a:pt x="287541" y="254307"/>
                  </a:lnTo>
                  <a:lnTo>
                    <a:pt x="276690" y="203291"/>
                  </a:lnTo>
                  <a:lnTo>
                    <a:pt x="272639" y="153367"/>
                  </a:lnTo>
                  <a:lnTo>
                    <a:pt x="273319" y="109308"/>
                  </a:lnTo>
                  <a:lnTo>
                    <a:pt x="294568" y="48621"/>
                  </a:lnTo>
                  <a:lnTo>
                    <a:pt x="310287" y="30703"/>
                  </a:lnTo>
                  <a:lnTo>
                    <a:pt x="329816" y="18349"/>
                  </a:lnTo>
                  <a:lnTo>
                    <a:pt x="388638" y="5273"/>
                  </a:lnTo>
                  <a:lnTo>
                    <a:pt x="4148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353300" y="4226590"/>
              <a:ext cx="267195" cy="252277"/>
            </a:xfrm>
            <a:custGeom>
              <a:avLst/>
              <a:gdLst/>
              <a:ahLst/>
              <a:cxnLst/>
              <a:rect l="0" t="0" r="0" b="0"/>
              <a:pathLst>
                <a:path w="267195" h="252277">
                  <a:moveTo>
                    <a:pt x="0" y="150676"/>
                  </a:moveTo>
                  <a:lnTo>
                    <a:pt x="40137" y="145659"/>
                  </a:lnTo>
                  <a:lnTo>
                    <a:pt x="95920" y="138098"/>
                  </a:lnTo>
                  <a:lnTo>
                    <a:pt x="146013" y="126671"/>
                  </a:lnTo>
                  <a:lnTo>
                    <a:pt x="204551" y="100988"/>
                  </a:lnTo>
                  <a:lnTo>
                    <a:pt x="263227" y="60430"/>
                  </a:lnTo>
                  <a:lnTo>
                    <a:pt x="266736" y="53823"/>
                  </a:lnTo>
                  <a:lnTo>
                    <a:pt x="267194" y="46596"/>
                  </a:lnTo>
                  <a:lnTo>
                    <a:pt x="262686" y="31981"/>
                  </a:lnTo>
                  <a:lnTo>
                    <a:pt x="254410" y="19214"/>
                  </a:lnTo>
                  <a:lnTo>
                    <a:pt x="225690" y="1449"/>
                  </a:lnTo>
                  <a:lnTo>
                    <a:pt x="198143" y="0"/>
                  </a:lnTo>
                  <a:lnTo>
                    <a:pt x="147951" y="9906"/>
                  </a:lnTo>
                  <a:lnTo>
                    <a:pt x="131294" y="20378"/>
                  </a:lnTo>
                  <a:lnTo>
                    <a:pt x="100776" y="54592"/>
                  </a:lnTo>
                  <a:lnTo>
                    <a:pt x="84945" y="86563"/>
                  </a:lnTo>
                  <a:lnTo>
                    <a:pt x="78791" y="128858"/>
                  </a:lnTo>
                  <a:lnTo>
                    <a:pt x="85956" y="172643"/>
                  </a:lnTo>
                  <a:lnTo>
                    <a:pt x="111577" y="234298"/>
                  </a:lnTo>
                  <a:lnTo>
                    <a:pt x="118533" y="2522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636578" y="4054178"/>
              <a:ext cx="360189" cy="551689"/>
            </a:xfrm>
            <a:custGeom>
              <a:avLst/>
              <a:gdLst/>
              <a:ahLst/>
              <a:cxnLst/>
              <a:rect l="0" t="0" r="0" b="0"/>
              <a:pathLst>
                <a:path w="360189" h="551689">
                  <a:moveTo>
                    <a:pt x="207788" y="340022"/>
                  </a:moveTo>
                  <a:lnTo>
                    <a:pt x="144898" y="283716"/>
                  </a:lnTo>
                  <a:lnTo>
                    <a:pt x="112418" y="276113"/>
                  </a:lnTo>
                  <a:lnTo>
                    <a:pt x="72181" y="282411"/>
                  </a:lnTo>
                  <a:lnTo>
                    <a:pt x="48114" y="298738"/>
                  </a:lnTo>
                  <a:lnTo>
                    <a:pt x="26755" y="321673"/>
                  </a:lnTo>
                  <a:lnTo>
                    <a:pt x="6034" y="360090"/>
                  </a:lnTo>
                  <a:lnTo>
                    <a:pt x="0" y="395722"/>
                  </a:lnTo>
                  <a:lnTo>
                    <a:pt x="1922" y="418713"/>
                  </a:lnTo>
                  <a:lnTo>
                    <a:pt x="21777" y="457307"/>
                  </a:lnTo>
                  <a:lnTo>
                    <a:pt x="46997" y="485049"/>
                  </a:lnTo>
                  <a:lnTo>
                    <a:pt x="73923" y="493849"/>
                  </a:lnTo>
                  <a:lnTo>
                    <a:pt x="105959" y="494937"/>
                  </a:lnTo>
                  <a:lnTo>
                    <a:pt x="135877" y="486014"/>
                  </a:lnTo>
                  <a:lnTo>
                    <a:pt x="157326" y="465114"/>
                  </a:lnTo>
                  <a:lnTo>
                    <a:pt x="190921" y="405706"/>
                  </a:lnTo>
                  <a:lnTo>
                    <a:pt x="202790" y="351853"/>
                  </a:lnTo>
                  <a:lnTo>
                    <a:pt x="215296" y="294191"/>
                  </a:lnTo>
                  <a:lnTo>
                    <a:pt x="223041" y="242512"/>
                  </a:lnTo>
                  <a:lnTo>
                    <a:pt x="228679" y="187558"/>
                  </a:lnTo>
                  <a:lnTo>
                    <a:pt x="233733" y="124887"/>
                  </a:lnTo>
                  <a:lnTo>
                    <a:pt x="244430" y="72451"/>
                  </a:lnTo>
                  <a:lnTo>
                    <a:pt x="246554" y="32246"/>
                  </a:lnTo>
                  <a:lnTo>
                    <a:pt x="240383" y="8185"/>
                  </a:lnTo>
                  <a:lnTo>
                    <a:pt x="236103" y="2146"/>
                  </a:lnTo>
                  <a:lnTo>
                    <a:pt x="231368" y="0"/>
                  </a:lnTo>
                  <a:lnTo>
                    <a:pt x="226331" y="452"/>
                  </a:lnTo>
                  <a:lnTo>
                    <a:pt x="222031" y="5457"/>
                  </a:lnTo>
                  <a:lnTo>
                    <a:pt x="214745" y="23561"/>
                  </a:lnTo>
                  <a:lnTo>
                    <a:pt x="206340" y="80269"/>
                  </a:lnTo>
                  <a:lnTo>
                    <a:pt x="190739" y="130100"/>
                  </a:lnTo>
                  <a:lnTo>
                    <a:pt x="185803" y="185212"/>
                  </a:lnTo>
                  <a:lnTo>
                    <a:pt x="190821" y="239589"/>
                  </a:lnTo>
                  <a:lnTo>
                    <a:pt x="204747" y="302529"/>
                  </a:lnTo>
                  <a:lnTo>
                    <a:pt x="218666" y="346563"/>
                  </a:lnTo>
                  <a:lnTo>
                    <a:pt x="246864" y="404676"/>
                  </a:lnTo>
                  <a:lnTo>
                    <a:pt x="285226" y="467180"/>
                  </a:lnTo>
                  <a:lnTo>
                    <a:pt x="340816" y="528388"/>
                  </a:lnTo>
                  <a:lnTo>
                    <a:pt x="360188" y="5516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Custom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 - 27</vt:lpstr>
      <vt:lpstr>Times New Roman - 28</vt:lpstr>
      <vt:lpstr>Office Theme</vt:lpstr>
      <vt:lpstr>Slide 1</vt:lpstr>
      <vt:lpstr>Slide 2</vt:lpstr>
      <vt:lpstr>Slide 3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ESD</dc:creator>
  <cp:lastModifiedBy>ESD</cp:lastModifiedBy>
  <cp:revision>1</cp:revision>
  <dcterms:created xsi:type="dcterms:W3CDTF">2013-10-02T22:36:11Z</dcterms:created>
  <dcterms:modified xsi:type="dcterms:W3CDTF">2013-10-02T22:36:20Z</dcterms:modified>
</cp:coreProperties>
</file>