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6"/>
  </p:notesMasterIdLst>
  <p:sldIdLst>
    <p:sldId id="256" r:id="rId2"/>
    <p:sldId id="260" r:id="rId3"/>
    <p:sldId id="257" r:id="rId4"/>
    <p:sldId id="258" r:id="rId5"/>
    <p:sldId id="259" r:id="rId6"/>
    <p:sldId id="264" r:id="rId7"/>
    <p:sldId id="270" r:id="rId8"/>
    <p:sldId id="269" r:id="rId9"/>
    <p:sldId id="265" r:id="rId10"/>
    <p:sldId id="267" r:id="rId11"/>
    <p:sldId id="266" r:id="rId12"/>
    <p:sldId id="262" r:id="rId13"/>
    <p:sldId id="263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6D6A9-485C-4253-87D8-9050D879F23A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3FAF-D1D4-4D5E-8ACF-0CB8F0BB69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98722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63FAF-D1D4-4D5E-8ACF-0CB8F0BB693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74026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B25414-24AA-44B5-930C-C8EBD556A9CD}" type="datetimeFigureOut">
              <a:rPr lang="en-CA" smtClean="0"/>
              <a:pPr/>
              <a:t>13/09/2016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E7A43E-D635-4FE6-86CE-D9F4116790B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llanova.k12.nf.c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406640" cy="1752600"/>
          </a:xfrm>
        </p:spPr>
        <p:txBody>
          <a:bodyPr/>
          <a:lstStyle/>
          <a:p>
            <a:pPr algn="ctr"/>
            <a:r>
              <a:rPr lang="en-CA" dirty="0" smtClean="0"/>
              <a:t>Miss Ball </a:t>
            </a:r>
            <a:r>
              <a:rPr lang="en-CA" dirty="0" smtClean="0"/>
              <a:t>2016-2017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6288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Course Introduction</a:t>
            </a:r>
            <a:br>
              <a:rPr lang="en-CA" dirty="0" smtClean="0"/>
            </a:br>
            <a:r>
              <a:rPr lang="en-CA" dirty="0" smtClean="0"/>
              <a:t>Grade 8 Socials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05064"/>
            <a:ext cx="238198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ab fla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338637"/>
            <a:ext cx="2232248" cy="14117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19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Heritage Fair: What is it?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8003232" cy="4846320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Heritage Fair is a visual and text representation of some aspect of Newfoundland and Labrador history and/or culture. A class presentation is part of this process. This can be done individually or with a partner. </a:t>
            </a:r>
          </a:p>
          <a:p>
            <a:endParaRPr lang="en-CA" dirty="0"/>
          </a:p>
          <a:p>
            <a:r>
              <a:rPr lang="en-CA" dirty="0"/>
              <a:t>The Heritage Fair incorporates the research outcomes of the course. (</a:t>
            </a:r>
            <a:r>
              <a:rPr lang="en-CA" b="1" dirty="0"/>
              <a:t>SCO 1.1/ SCO 1.2)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0749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Heritage Fair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</a:t>
            </a:r>
            <a:r>
              <a:rPr lang="en-CA" dirty="0"/>
              <a:t>Process</a:t>
            </a:r>
            <a:r>
              <a:rPr lang="en-CA" dirty="0" smtClean="0"/>
              <a:t>: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1</a:t>
            </a:r>
            <a:r>
              <a:rPr lang="en-CA" dirty="0"/>
              <a:t>)  Pick a topic (Approval from teacher)</a:t>
            </a:r>
          </a:p>
          <a:p>
            <a:pPr marL="0" indent="0">
              <a:buNone/>
            </a:pPr>
            <a:r>
              <a:rPr lang="en-CA" dirty="0" smtClean="0"/>
              <a:t>2</a:t>
            </a:r>
            <a:r>
              <a:rPr lang="en-CA" dirty="0"/>
              <a:t>)  Research gathered (2-3 LRC days are given) and an outline filled out</a:t>
            </a:r>
          </a:p>
          <a:p>
            <a:pPr marL="0" indent="0">
              <a:buNone/>
            </a:pPr>
            <a:r>
              <a:rPr lang="en-CA" dirty="0" smtClean="0"/>
              <a:t>3</a:t>
            </a:r>
            <a:r>
              <a:rPr lang="en-CA" dirty="0"/>
              <a:t>) Outline submitted to teacher along with sources</a:t>
            </a:r>
          </a:p>
          <a:p>
            <a:pPr marL="0" indent="0">
              <a:buNone/>
            </a:pPr>
            <a:r>
              <a:rPr lang="en-CA" dirty="0" smtClean="0"/>
              <a:t>4</a:t>
            </a:r>
            <a:r>
              <a:rPr lang="en-CA" dirty="0"/>
              <a:t>) Outline is passed back in a week with feedback about how to improve project</a:t>
            </a:r>
          </a:p>
          <a:p>
            <a:pPr marL="0" indent="0">
              <a:buNone/>
            </a:pPr>
            <a:r>
              <a:rPr lang="en-CA" dirty="0" smtClean="0"/>
              <a:t>5</a:t>
            </a:r>
            <a:r>
              <a:rPr lang="en-CA" dirty="0"/>
              <a:t>) Final project is submitted (backboard/</a:t>
            </a:r>
            <a:r>
              <a:rPr lang="en-CA" dirty="0" err="1"/>
              <a:t>powerpoint</a:t>
            </a:r>
            <a:r>
              <a:rPr lang="en-CA" dirty="0"/>
              <a:t>) </a:t>
            </a:r>
          </a:p>
          <a:p>
            <a:pPr marL="0" indent="0">
              <a:buNone/>
            </a:pPr>
            <a:r>
              <a:rPr lang="en-CA" dirty="0" smtClean="0"/>
              <a:t>6</a:t>
            </a:r>
            <a:r>
              <a:rPr lang="en-CA" dirty="0"/>
              <a:t>) In class oral presentation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5239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Responsibilities of Miss Ball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7787208" cy="4846320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As your child’s teacher I will:</a:t>
            </a:r>
          </a:p>
          <a:p>
            <a:pPr>
              <a:buFontTx/>
              <a:buChar char="-"/>
            </a:pPr>
            <a:endParaRPr lang="en-CA" sz="2800" dirty="0"/>
          </a:p>
          <a:p>
            <a:pPr>
              <a:buFontTx/>
              <a:buChar char="-"/>
            </a:pPr>
            <a:r>
              <a:rPr lang="en-CA" sz="2800" dirty="0"/>
              <a:t>Treat your child with respect</a:t>
            </a:r>
          </a:p>
          <a:p>
            <a:pPr>
              <a:buFontTx/>
              <a:buChar char="-"/>
            </a:pPr>
            <a:r>
              <a:rPr lang="en-CA" sz="2800" dirty="0"/>
              <a:t>Provide quality instruction</a:t>
            </a:r>
          </a:p>
          <a:p>
            <a:pPr>
              <a:buFontTx/>
              <a:buChar char="-"/>
            </a:pPr>
            <a:r>
              <a:rPr lang="en-CA" sz="2800" dirty="0"/>
              <a:t>Give feedback (ex. on tests)</a:t>
            </a:r>
          </a:p>
          <a:p>
            <a:pPr>
              <a:buFontTx/>
              <a:buChar char="-"/>
            </a:pPr>
            <a:r>
              <a:rPr lang="en-CA" sz="2800" dirty="0"/>
              <a:t>Provide extra help as needed</a:t>
            </a:r>
          </a:p>
          <a:p>
            <a:pPr>
              <a:buFontTx/>
              <a:buChar char="-"/>
            </a:pPr>
            <a:r>
              <a:rPr lang="en-CA" sz="2800" dirty="0"/>
              <a:t>Give fair grades </a:t>
            </a:r>
          </a:p>
          <a:p>
            <a:pPr>
              <a:buFontTx/>
              <a:buChar char="-"/>
            </a:pPr>
            <a:r>
              <a:rPr lang="en-CA" sz="2800" dirty="0"/>
              <a:t>Create a positive and safe environment</a:t>
            </a:r>
          </a:p>
          <a:p>
            <a:pPr>
              <a:buFontTx/>
              <a:buChar char="-"/>
            </a:pPr>
            <a:r>
              <a:rPr lang="en-CA" sz="2800" dirty="0"/>
              <a:t>Give my best effort everyday</a:t>
            </a:r>
          </a:p>
          <a:p>
            <a:pPr>
              <a:buFontTx/>
              <a:buChar char="-"/>
            </a:pPr>
            <a:r>
              <a:rPr lang="en-CA" sz="2800" dirty="0"/>
              <a:t>Keep in communication</a:t>
            </a:r>
          </a:p>
          <a:p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7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Responsibilities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2400" dirty="0"/>
              <a:t>Students are expected to:</a:t>
            </a:r>
          </a:p>
          <a:p>
            <a:endParaRPr lang="en-CA" sz="2400" dirty="0"/>
          </a:p>
          <a:p>
            <a:pPr>
              <a:buFontTx/>
              <a:buChar char="-"/>
            </a:pPr>
            <a:r>
              <a:rPr lang="en-CA" sz="2400" dirty="0"/>
              <a:t>Treat myself and classmates with respect</a:t>
            </a:r>
          </a:p>
          <a:p>
            <a:pPr>
              <a:buFontTx/>
              <a:buChar char="-"/>
            </a:pPr>
            <a:r>
              <a:rPr lang="en-CA" sz="2400" dirty="0"/>
              <a:t>To be on time</a:t>
            </a:r>
          </a:p>
          <a:p>
            <a:pPr>
              <a:buFontTx/>
              <a:buChar char="-"/>
            </a:pPr>
            <a:r>
              <a:rPr lang="en-CA" sz="2400" dirty="0"/>
              <a:t>Bring all materials</a:t>
            </a:r>
          </a:p>
          <a:p>
            <a:pPr>
              <a:buFontTx/>
              <a:buChar char="-"/>
            </a:pPr>
            <a:r>
              <a:rPr lang="en-CA" sz="2400" dirty="0"/>
              <a:t>Give their best effort</a:t>
            </a:r>
          </a:p>
          <a:p>
            <a:pPr>
              <a:buFontTx/>
              <a:buChar char="-"/>
            </a:pPr>
            <a:r>
              <a:rPr lang="en-CA" sz="2400" dirty="0"/>
              <a:t>Do all course work and check homework page</a:t>
            </a:r>
          </a:p>
          <a:p>
            <a:pPr>
              <a:buFontTx/>
              <a:buChar char="-"/>
            </a:pPr>
            <a:r>
              <a:rPr lang="en-CA" sz="2400" dirty="0"/>
              <a:t>Follow Miss Ball’s procedures</a:t>
            </a:r>
          </a:p>
          <a:p>
            <a:pPr lvl="0">
              <a:buClr>
                <a:srgbClr val="C66951"/>
              </a:buClr>
              <a:buFontTx/>
              <a:buChar char="-"/>
            </a:pPr>
            <a:r>
              <a:rPr lang="en-CA" sz="2400" dirty="0"/>
              <a:t>Be a part of creating a positive safe environment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3629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35" y="614794"/>
            <a:ext cx="7239000" cy="1143000"/>
          </a:xfrm>
        </p:spPr>
        <p:txBody>
          <a:bodyPr/>
          <a:lstStyle/>
          <a:p>
            <a:r>
              <a:rPr lang="en-CA" dirty="0" smtClean="0"/>
              <a:t>Online resources</a:t>
            </a:r>
            <a:endParaRPr lang="en-CA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79512" y="1412776"/>
            <a:ext cx="4114800" cy="70104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47936" y="2416532"/>
            <a:ext cx="780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www.missrayleneball.weebly.com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480" y="3708321"/>
            <a:ext cx="7722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http://www.villanovahw.ca/index.php</a:t>
            </a:r>
            <a:endParaRPr lang="en-CA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7936" y="515719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https://twitter.com/VillanovaSchool</a:t>
            </a:r>
          </a:p>
        </p:txBody>
      </p:sp>
    </p:spTree>
    <p:extLst>
      <p:ext uri="{BB962C8B-B14F-4D97-AF65-F5344CB8AC3E}">
        <p14:creationId xmlns="" xmlns:p14="http://schemas.microsoft.com/office/powerpoint/2010/main" val="74102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426158" y="1218483"/>
            <a:ext cx="8229600" cy="493656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CA" sz="2800" dirty="0" smtClean="0"/>
              <a:t>- Miss </a:t>
            </a:r>
            <a:r>
              <a:rPr lang="en-CA" sz="2800" dirty="0" err="1" smtClean="0"/>
              <a:t>Raylene</a:t>
            </a:r>
            <a:r>
              <a:rPr lang="en-CA" sz="2800" dirty="0" smtClean="0"/>
              <a:t> Ball</a:t>
            </a:r>
          </a:p>
          <a:p>
            <a:r>
              <a:rPr lang="en-CA" sz="2800" dirty="0" smtClean="0"/>
              <a:t>- Teacher at Villanova since 2002</a:t>
            </a:r>
          </a:p>
          <a:p>
            <a:r>
              <a:rPr lang="en-CA" sz="2800" dirty="0" smtClean="0"/>
              <a:t>- Teach Grade 7 and Grade 8 Socials</a:t>
            </a:r>
          </a:p>
          <a:p>
            <a:r>
              <a:rPr lang="en-CA" sz="2800" dirty="0" smtClean="0"/>
              <a:t>- Socials Department Head (7 years)</a:t>
            </a:r>
          </a:p>
          <a:p>
            <a:r>
              <a:rPr lang="en-CA" sz="2800" dirty="0" smtClean="0"/>
              <a:t>- Cheer coach (8 years)</a:t>
            </a:r>
          </a:p>
          <a:p>
            <a:r>
              <a:rPr lang="en-CA" sz="2800" dirty="0" smtClean="0"/>
              <a:t>- Organizer of the Grade 8 Farewell</a:t>
            </a:r>
          </a:p>
          <a:p>
            <a:r>
              <a:rPr lang="en-CA" sz="2800" dirty="0" smtClean="0"/>
              <a:t>- Live in Paradise, grew up in </a:t>
            </a:r>
          </a:p>
          <a:p>
            <a:pPr marL="0" indent="0">
              <a:buNone/>
            </a:pPr>
            <a:r>
              <a:rPr lang="en-CA" sz="2800" dirty="0"/>
              <a:t> </a:t>
            </a:r>
            <a:r>
              <a:rPr lang="en-CA" sz="2800" dirty="0" smtClean="0"/>
              <a:t>     St. John’s</a:t>
            </a:r>
          </a:p>
          <a:p>
            <a:r>
              <a:rPr lang="en-CA" sz="2800" dirty="0" smtClean="0"/>
              <a:t>- “Rescue Mom” to Morgan and Rosie</a:t>
            </a:r>
          </a:p>
          <a:p>
            <a:r>
              <a:rPr lang="en-CA" sz="2800" dirty="0" smtClean="0"/>
              <a:t>-  Aunt to Riley </a:t>
            </a:r>
          </a:p>
          <a:p>
            <a:endParaRPr lang="en-CA" dirty="0" smtClean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33117" y="274320"/>
            <a:ext cx="4114800" cy="70104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CA" smtClean="0"/>
              <a:t>Introductions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20688"/>
            <a:ext cx="2795803" cy="20968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300192" y="3356992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018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Welcome to Grade 8 Socials!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</a:t>
            </a:r>
            <a:r>
              <a:rPr lang="en-CA" dirty="0"/>
              <a:t>theme for Grade 8 </a:t>
            </a:r>
            <a:r>
              <a:rPr lang="en-CA" dirty="0" smtClean="0"/>
              <a:t>curriculum </a:t>
            </a:r>
            <a:r>
              <a:rPr lang="en-CA" dirty="0"/>
              <a:t>is “history as a story of the past in the present”. </a:t>
            </a:r>
            <a:endParaRPr lang="en-CA" dirty="0" smtClean="0"/>
          </a:p>
          <a:p>
            <a:pPr marL="82296" indent="0">
              <a:buNone/>
            </a:pP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curriculum </a:t>
            </a:r>
            <a:r>
              <a:rPr lang="en-CA" dirty="0" smtClean="0"/>
              <a:t>examines </a:t>
            </a:r>
            <a:r>
              <a:rPr lang="en-CA" dirty="0"/>
              <a:t>various themes related to the history of Newfoundland and Labrador </a:t>
            </a:r>
            <a:r>
              <a:rPr lang="en-CA" dirty="0" smtClean="0"/>
              <a:t>:</a:t>
            </a:r>
          </a:p>
          <a:p>
            <a:pPr marL="82296" indent="0">
              <a:buNone/>
            </a:pPr>
            <a:r>
              <a:rPr lang="en-CA" dirty="0" smtClean="0"/>
              <a:t>1) </a:t>
            </a:r>
            <a:r>
              <a:rPr lang="en-CA" dirty="0"/>
              <a:t>history </a:t>
            </a:r>
            <a:r>
              <a:rPr lang="en-CA" dirty="0" smtClean="0"/>
              <a:t> </a:t>
            </a:r>
            <a:r>
              <a:rPr lang="en-CA" dirty="0"/>
              <a:t>as a lens to the </a:t>
            </a:r>
            <a:r>
              <a:rPr lang="en-CA" dirty="0" smtClean="0"/>
              <a:t>past,</a:t>
            </a:r>
          </a:p>
          <a:p>
            <a:pPr marL="82296" indent="0">
              <a:buNone/>
            </a:pPr>
            <a:r>
              <a:rPr lang="en-CA" dirty="0" smtClean="0"/>
              <a:t>2) history </a:t>
            </a:r>
            <a:r>
              <a:rPr lang="en-CA" dirty="0"/>
              <a:t>as a story of </a:t>
            </a:r>
            <a:r>
              <a:rPr lang="en-CA" dirty="0" smtClean="0"/>
              <a:t>people,</a:t>
            </a:r>
          </a:p>
          <a:p>
            <a:pPr marL="82296" indent="0">
              <a:buNone/>
            </a:pPr>
            <a:r>
              <a:rPr lang="en-CA" dirty="0" smtClean="0"/>
              <a:t>3) history </a:t>
            </a:r>
            <a:r>
              <a:rPr lang="en-CA" dirty="0"/>
              <a:t>as a story of </a:t>
            </a:r>
            <a:r>
              <a:rPr lang="en-CA" dirty="0" smtClean="0"/>
              <a:t>events</a:t>
            </a:r>
          </a:p>
          <a:p>
            <a:pPr marL="82296" indent="0">
              <a:buNone/>
            </a:pPr>
            <a:r>
              <a:rPr lang="en-CA" dirty="0" smtClean="0"/>
              <a:t>4) </a:t>
            </a:r>
            <a:r>
              <a:rPr lang="en-CA" dirty="0"/>
              <a:t>history as a story of change. </a:t>
            </a:r>
          </a:p>
          <a:p>
            <a:endParaRPr lang="en-CA" dirty="0"/>
          </a:p>
          <a:p>
            <a:pPr marL="82296" indent="0">
              <a:buNone/>
            </a:pPr>
            <a:r>
              <a:rPr lang="en-CA" dirty="0"/>
              <a:t>		</a:t>
            </a:r>
          </a:p>
        </p:txBody>
      </p:sp>
    </p:spTree>
    <p:extLst>
      <p:ext uri="{BB962C8B-B14F-4D97-AF65-F5344CB8AC3E}">
        <p14:creationId xmlns="" xmlns:p14="http://schemas.microsoft.com/office/powerpoint/2010/main" val="194829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course introduces students to the history of the province from our earliest inhabitants to Newfoundland and Labrador becoming a part of Canada in 1949. The focus is on the 1800s (19th Century).  </a:t>
            </a:r>
            <a:endParaRPr lang="en-CA" dirty="0" smtClean="0"/>
          </a:p>
          <a:p>
            <a:r>
              <a:rPr lang="en-CA" dirty="0" smtClean="0"/>
              <a:t>Topics include:</a:t>
            </a:r>
          </a:p>
          <a:p>
            <a:pPr>
              <a:buFontTx/>
              <a:buChar char="-"/>
            </a:pPr>
            <a:r>
              <a:rPr lang="en-CA" dirty="0" smtClean="0"/>
              <a:t>First Nations and European settlers</a:t>
            </a:r>
          </a:p>
          <a:p>
            <a:pPr>
              <a:buFontTx/>
              <a:buChar char="-"/>
            </a:pPr>
            <a:r>
              <a:rPr lang="en-CA" dirty="0" smtClean="0"/>
              <a:t>The Fisheries</a:t>
            </a:r>
          </a:p>
          <a:p>
            <a:pPr>
              <a:buFontTx/>
              <a:buChar char="-"/>
            </a:pPr>
            <a:r>
              <a:rPr lang="en-CA" dirty="0" smtClean="0"/>
              <a:t>Lifestyles in the 1800s</a:t>
            </a:r>
          </a:p>
          <a:p>
            <a:pPr>
              <a:buFontTx/>
              <a:buChar char="-"/>
            </a:pPr>
            <a:r>
              <a:rPr lang="en-CA" dirty="0" smtClean="0"/>
              <a:t>World War 1 and 2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869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7696200" cy="1143000"/>
          </a:xfrm>
        </p:spPr>
        <p:txBody>
          <a:bodyPr/>
          <a:lstStyle/>
          <a:p>
            <a:r>
              <a:rPr lang="en-CA" dirty="0" smtClean="0"/>
              <a:t>Assignments and Activities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artifact presentation (first assignment)</a:t>
            </a:r>
          </a:p>
          <a:p>
            <a:r>
              <a:rPr lang="en-CA" dirty="0" smtClean="0"/>
              <a:t>field trips </a:t>
            </a:r>
          </a:p>
          <a:p>
            <a:r>
              <a:rPr lang="en-CA" dirty="0" smtClean="0"/>
              <a:t>Heritage Fair </a:t>
            </a:r>
          </a:p>
          <a:p>
            <a:r>
              <a:rPr lang="en-CA" dirty="0" smtClean="0"/>
              <a:t>cooking </a:t>
            </a:r>
            <a:r>
              <a:rPr lang="en-CA" dirty="0"/>
              <a:t>traditional </a:t>
            </a:r>
            <a:r>
              <a:rPr lang="en-CA" dirty="0" smtClean="0"/>
              <a:t>recipes</a:t>
            </a:r>
          </a:p>
          <a:p>
            <a:r>
              <a:rPr lang="en-CA" dirty="0" smtClean="0"/>
              <a:t>drawing </a:t>
            </a:r>
            <a:r>
              <a:rPr lang="en-CA" dirty="0"/>
              <a:t>a picture of a historic event, </a:t>
            </a:r>
            <a:endParaRPr lang="en-CA" dirty="0" smtClean="0"/>
          </a:p>
          <a:p>
            <a:r>
              <a:rPr lang="en-CA" dirty="0" smtClean="0"/>
              <a:t>web </a:t>
            </a:r>
            <a:r>
              <a:rPr lang="en-CA" dirty="0"/>
              <a:t>quest, </a:t>
            </a:r>
            <a:endParaRPr lang="en-CA" dirty="0" smtClean="0"/>
          </a:p>
          <a:p>
            <a:r>
              <a:rPr lang="en-CA" dirty="0" smtClean="0"/>
              <a:t>creating </a:t>
            </a:r>
            <a:r>
              <a:rPr lang="en-CA" dirty="0"/>
              <a:t>power points or video stories on historic </a:t>
            </a:r>
            <a:r>
              <a:rPr lang="en-CA" dirty="0" smtClean="0"/>
              <a:t>events</a:t>
            </a:r>
          </a:p>
          <a:p>
            <a:r>
              <a:rPr lang="en-CA" dirty="0" smtClean="0"/>
              <a:t>Using </a:t>
            </a:r>
            <a:r>
              <a:rPr lang="en-CA" dirty="0" err="1" smtClean="0"/>
              <a:t>Nearpod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512" y="5040982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200" y="-3301"/>
            <a:ext cx="2498688" cy="18240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70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r>
              <a:rPr lang="en-CA" dirty="0" smtClean="0"/>
              <a:t>Chapter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050088" cy="5111080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/>
              <a:t>Text: </a:t>
            </a:r>
          </a:p>
          <a:p>
            <a:endParaRPr lang="en-CA" dirty="0"/>
          </a:p>
          <a:p>
            <a:r>
              <a:rPr lang="en-CA" sz="3100" dirty="0"/>
              <a:t>Voyage to Discovery</a:t>
            </a:r>
          </a:p>
          <a:p>
            <a:endParaRPr lang="en-CA" sz="3100" dirty="0"/>
          </a:p>
          <a:p>
            <a:r>
              <a:rPr lang="en-CA" sz="3100" b="1" dirty="0" smtClean="0"/>
              <a:t>Units </a:t>
            </a:r>
            <a:r>
              <a:rPr lang="en-CA" sz="3100" b="1" dirty="0"/>
              <a:t>of Study: </a:t>
            </a:r>
          </a:p>
          <a:p>
            <a:endParaRPr lang="en-CA" sz="3100" dirty="0"/>
          </a:p>
          <a:p>
            <a:r>
              <a:rPr lang="en-CA" sz="3100" dirty="0"/>
              <a:t>Chapter One: History and the Historian    </a:t>
            </a:r>
          </a:p>
          <a:p>
            <a:r>
              <a:rPr lang="en-CA" sz="3100" dirty="0"/>
              <a:t>Chapter Two: The People Who Lived Here </a:t>
            </a:r>
          </a:p>
          <a:p>
            <a:r>
              <a:rPr lang="en-CA" sz="3100" dirty="0"/>
              <a:t>Chapter Six: The First World War </a:t>
            </a:r>
          </a:p>
          <a:p>
            <a:r>
              <a:rPr lang="en-CA" sz="3100" dirty="0"/>
              <a:t>Chapter Five: Lifestyles in the Nineteenth Century </a:t>
            </a:r>
          </a:p>
          <a:p>
            <a:r>
              <a:rPr lang="en-CA" sz="3100" dirty="0"/>
              <a:t>Chapter Three : Making a Living in the Nineteenth  Century </a:t>
            </a:r>
          </a:p>
          <a:p>
            <a:r>
              <a:rPr lang="en-CA" sz="3100" dirty="0"/>
              <a:t>Chapter Eight: The Second World War </a:t>
            </a:r>
          </a:p>
          <a:p>
            <a:r>
              <a:rPr lang="en-CA" sz="3100" dirty="0"/>
              <a:t>Chapter Nine: Moving Towards Confederation</a:t>
            </a:r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56792"/>
            <a:ext cx="19526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865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Tests/Quizzes: 40%</a:t>
            </a:r>
            <a:endParaRPr lang="en-CA" dirty="0" smtClean="0"/>
          </a:p>
          <a:p>
            <a:r>
              <a:rPr lang="en-CA" dirty="0" smtClean="0"/>
              <a:t>Heritage Fair: 20% </a:t>
            </a:r>
          </a:p>
          <a:p>
            <a:r>
              <a:rPr lang="en-CA" dirty="0" smtClean="0"/>
              <a:t>Major Projects and activities 25%</a:t>
            </a:r>
          </a:p>
          <a:p>
            <a:r>
              <a:rPr lang="en-CA" dirty="0" smtClean="0"/>
              <a:t>Minor Projects and activities 10%</a:t>
            </a:r>
          </a:p>
          <a:p>
            <a:r>
              <a:rPr lang="en-CA" dirty="0" smtClean="0"/>
              <a:t>Journals 5%</a:t>
            </a:r>
          </a:p>
          <a:p>
            <a:endParaRPr lang="en-CA" dirty="0" smtClean="0"/>
          </a:p>
          <a:p>
            <a:r>
              <a:rPr lang="en-US" dirty="0" smtClean="0"/>
              <a:t>There is usually a test and an assignment for each chapter. The test/homework/ evaluation policy is applied to all Social Studies evaluation.  Details on the Heritage Fair will be forthcoming in late September/early October. 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Powerschool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An important tool to let you have a part in your children’s education.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Allows not only to see marks but comments from teachers regarding assignments.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Lets you know if your child has not submitted an assignment or was late submitting 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If you don’t have one, please see Mr. Jenkins at the office.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Accessed through </a:t>
            </a:r>
            <a:r>
              <a:rPr lang="en-CA" sz="2400" dirty="0" smtClean="0">
                <a:hlinkClick r:id="rId2"/>
              </a:rPr>
              <a:t>school webpage </a:t>
            </a:r>
            <a:r>
              <a:rPr lang="en-CA" sz="2400" dirty="0" smtClean="0"/>
              <a:t>or the NLESD website under the “Parents” tab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Materials: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Pencil</a:t>
            </a:r>
            <a:endParaRPr lang="en-CA" dirty="0"/>
          </a:p>
          <a:p>
            <a:r>
              <a:rPr lang="en-CA" dirty="0"/>
              <a:t>Exercise (for journals)</a:t>
            </a:r>
          </a:p>
          <a:p>
            <a:r>
              <a:rPr lang="en-CA" dirty="0" err="1" smtClean="0"/>
              <a:t>Duotang</a:t>
            </a:r>
            <a:r>
              <a:rPr lang="en-CA" dirty="0" smtClean="0"/>
              <a:t> or binder</a:t>
            </a:r>
            <a:endParaRPr lang="en-CA" dirty="0"/>
          </a:p>
          <a:p>
            <a:r>
              <a:rPr lang="en-CA" dirty="0" smtClean="0"/>
              <a:t>Cannot use big multi-subject binder because collecting in </a:t>
            </a:r>
            <a:r>
              <a:rPr lang="en-CA" dirty="0" err="1" smtClean="0"/>
              <a:t>duotangs</a:t>
            </a:r>
            <a:r>
              <a:rPr lang="en-CA" dirty="0" smtClean="0"/>
              <a:t>!</a:t>
            </a:r>
          </a:p>
          <a:p>
            <a:r>
              <a:rPr lang="en-CA" dirty="0" err="1" smtClean="0"/>
              <a:t>Ziplock</a:t>
            </a:r>
            <a:r>
              <a:rPr lang="en-CA" dirty="0" smtClean="0"/>
              <a:t> - optional</a:t>
            </a:r>
            <a:endParaRPr lang="en-CA" dirty="0"/>
          </a:p>
        </p:txBody>
      </p:sp>
      <p:pic>
        <p:nvPicPr>
          <p:cNvPr id="1026" name="Picture 2" descr="C:\Users\ray\AppData\Local\Microsoft\Windows\INetCache\IE\JI29SO8Z\pencil-icon-51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1845915" cy="1845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" y="4414837"/>
            <a:ext cx="2314575" cy="1971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28923"/>
            <a:ext cx="3446986" cy="27575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79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596</Words>
  <Application>Microsoft Office PowerPoint</Application>
  <PresentationFormat>On-screen Show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Course Introduction Grade 8 Socials</vt:lpstr>
      <vt:lpstr>Slide 2</vt:lpstr>
      <vt:lpstr>Welcome to Grade 8 Socials!</vt:lpstr>
      <vt:lpstr>Topics</vt:lpstr>
      <vt:lpstr>Assignments and Activities</vt:lpstr>
      <vt:lpstr>Chapter Information</vt:lpstr>
      <vt:lpstr>Evaluation</vt:lpstr>
      <vt:lpstr>Powerschool</vt:lpstr>
      <vt:lpstr>Materials:  </vt:lpstr>
      <vt:lpstr>Heritage Fair: What is it?</vt:lpstr>
      <vt:lpstr>Heritage Fair</vt:lpstr>
      <vt:lpstr>Responsibilities of Miss Ball</vt:lpstr>
      <vt:lpstr>Student Responsibilities</vt:lpstr>
      <vt:lpstr>Online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Grade 8 Socials</dc:title>
  <dc:creator>ray</dc:creator>
  <cp:lastModifiedBy>Holy Family School</cp:lastModifiedBy>
  <cp:revision>4</cp:revision>
  <dcterms:created xsi:type="dcterms:W3CDTF">2015-09-14T22:35:38Z</dcterms:created>
  <dcterms:modified xsi:type="dcterms:W3CDTF">2016-09-13T13:27:57Z</dcterms:modified>
</cp:coreProperties>
</file>