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 id="2147483670" r:id="rId12"/>
    <p:sldMasterId id="2147483671" r:id="rId13"/>
    <p:sldMasterId id="2147483672" r:id="rId14"/>
    <p:sldMasterId id="2147483673" r:id="rId15"/>
    <p:sldMasterId id="2147483674"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Lst>
  <p:sldSz cy="6858000" cx="9144000"/>
  <p:notesSz cx="6858000" cy="9144000"/>
  <p:embeddedFontLst>
    <p:embeddedFont>
      <p:font typeface="Tahoma"/>
      <p:regular r:id="rId39"/>
      <p:bold r:id="rId40"/>
    </p:embeddedFont>
    <p:embeddedFont>
      <p:font typeface="Arial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20" Type="http://schemas.openxmlformats.org/officeDocument/2006/relationships/slide" Target="slides/slide3.xml"/><Relationship Id="rId41" Type="http://schemas.openxmlformats.org/officeDocument/2006/relationships/font" Target="fonts/ArialBlack-regular.fntdata"/><Relationship Id="rId22" Type="http://schemas.openxmlformats.org/officeDocument/2006/relationships/slide" Target="slides/slide5.xml"/><Relationship Id="rId21" Type="http://schemas.openxmlformats.org/officeDocument/2006/relationships/slide" Target="slides/slide4.xml"/><Relationship Id="rId24" Type="http://schemas.openxmlformats.org/officeDocument/2006/relationships/slide" Target="slides/slide7.xml"/><Relationship Id="rId23" Type="http://schemas.openxmlformats.org/officeDocument/2006/relationships/slide" Target="slides/slide6.xml"/><Relationship Id="rId1" Type="http://schemas.openxmlformats.org/officeDocument/2006/relationships/theme" Target="theme/theme8.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9.xml"/><Relationship Id="rId25" Type="http://schemas.openxmlformats.org/officeDocument/2006/relationships/slide" Target="slides/slide8.xml"/><Relationship Id="rId28" Type="http://schemas.openxmlformats.org/officeDocument/2006/relationships/slide" Target="slides/slide11.xml"/><Relationship Id="rId27"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2.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14.xml"/><Relationship Id="rId30" Type="http://schemas.openxmlformats.org/officeDocument/2006/relationships/slide" Target="slides/slide13.xml"/><Relationship Id="rId11" Type="http://schemas.openxmlformats.org/officeDocument/2006/relationships/slideMaster" Target="slideMasters/slideMaster9.xml"/><Relationship Id="rId33" Type="http://schemas.openxmlformats.org/officeDocument/2006/relationships/slide" Target="slides/slide16.xml"/><Relationship Id="rId10" Type="http://schemas.openxmlformats.org/officeDocument/2006/relationships/slideMaster" Target="slideMasters/slideMaster8.xml"/><Relationship Id="rId32" Type="http://schemas.openxmlformats.org/officeDocument/2006/relationships/slide" Target="slides/slide15.xml"/><Relationship Id="rId13" Type="http://schemas.openxmlformats.org/officeDocument/2006/relationships/slideMaster" Target="slideMasters/slideMaster11.xml"/><Relationship Id="rId35" Type="http://schemas.openxmlformats.org/officeDocument/2006/relationships/slide" Target="slides/slide18.xml"/><Relationship Id="rId12" Type="http://schemas.openxmlformats.org/officeDocument/2006/relationships/slideMaster" Target="slideMasters/slideMaster10.xml"/><Relationship Id="rId34" Type="http://schemas.openxmlformats.org/officeDocument/2006/relationships/slide" Target="slides/slide17.xml"/><Relationship Id="rId15" Type="http://schemas.openxmlformats.org/officeDocument/2006/relationships/slideMaster" Target="slideMasters/slideMaster13.xml"/><Relationship Id="rId37" Type="http://schemas.openxmlformats.org/officeDocument/2006/relationships/slide" Target="slides/slide20.xml"/><Relationship Id="rId14" Type="http://schemas.openxmlformats.org/officeDocument/2006/relationships/slideMaster" Target="slideMasters/slideMaster12.xml"/><Relationship Id="rId36" Type="http://schemas.openxmlformats.org/officeDocument/2006/relationships/slide" Target="slides/slide19.xml"/><Relationship Id="rId17" Type="http://schemas.openxmlformats.org/officeDocument/2006/relationships/notesMaster" Target="notesMasters/notesMaster1.xml"/><Relationship Id="rId39" Type="http://schemas.openxmlformats.org/officeDocument/2006/relationships/font" Target="fonts/Tahoma-regular.fntdata"/><Relationship Id="rId16" Type="http://schemas.openxmlformats.org/officeDocument/2006/relationships/slideMaster" Target="slideMasters/slideMaster14.xml"/><Relationship Id="rId38" Type="http://schemas.openxmlformats.org/officeDocument/2006/relationships/slide" Target="slides/slide21.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rgbClr val="000000"/>
                </a:solidFill>
                <a:latin typeface="Tahoma"/>
                <a:ea typeface="Tahoma"/>
                <a:cs typeface="Tahoma"/>
                <a:sym typeface="Tahoma"/>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ahoma"/>
              <a:buNone/>
            </a:pPr>
            <a:fld id="{00000000-1234-1234-1234-123412341234}" type="slidenum">
              <a:rPr b="0" i="0" lang="en-US" sz="1800" u="none">
                <a:solidFill>
                  <a:srgbClr val="000000"/>
                </a:solidFill>
                <a:latin typeface="Tahoma"/>
                <a:ea typeface="Tahoma"/>
                <a:cs typeface="Tahoma"/>
                <a:sym typeface="Tahoma"/>
              </a:rPr>
              <a:t>‹#›</a:t>
            </a:fld>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9" name="Shape 21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On the front page, notice the crest and the words “ Better than the best” </a:t>
            </a:r>
            <a:endParaRPr/>
          </a:p>
          <a:p>
            <a:pPr indent="0" lvl="0" marL="0" marR="0" rtl="0" algn="l">
              <a:spcBef>
                <a:spcPts val="0"/>
              </a:spcBef>
              <a:spcAft>
                <a:spcPts val="0"/>
              </a:spcAft>
              <a:buSzPts val="1800"/>
              <a:buFont typeface="Arial"/>
              <a:buNone/>
            </a:pPr>
            <a:r>
              <a:rPr b="0" i="0" lang="en-US" sz="1800" u="none" cap="none" strike="noStrike"/>
              <a:t>Questions: Why not a moose? Not native to the province, the caribou is. </a:t>
            </a:r>
            <a:endParaRPr/>
          </a:p>
          <a:p>
            <a:pPr indent="0" lvl="0" marL="0" marR="0" rtl="0" algn="l">
              <a:spcBef>
                <a:spcPts val="0"/>
              </a:spcBef>
              <a:spcAft>
                <a:spcPts val="0"/>
              </a:spcAft>
              <a:buSzPts val="1800"/>
              <a:buFont typeface="Arial"/>
              <a:buNone/>
            </a:pPr>
            <a:r>
              <a:rPr b="0" i="0" lang="en-US" sz="1800" u="none" cap="none" strike="noStrike"/>
              <a:t>Question: Do you know what the phrase is? A motto. The moto of the Newfoundland Regiment.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9" name="Shape 3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Tahoma"/>
              <a:buNone/>
            </a:pPr>
            <a:fld id="{00000000-1234-1234-1234-123412341234}" type="slidenum">
              <a:rPr b="0" i="0" lang="en-US" sz="1800" u="none">
                <a:solidFill>
                  <a:srgbClr val="000000"/>
                </a:solidFill>
                <a:latin typeface="Tahoma"/>
                <a:ea typeface="Tahoma"/>
                <a:cs typeface="Tahoma"/>
                <a:sym typeface="Tahoma"/>
              </a:rPr>
              <a:t>‹#›</a:t>
            </a:fld>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2" name="Shape 32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Arial"/>
              <a:buNone/>
            </a:pPr>
            <a:r>
              <a:rPr b="0" i="0" lang="en-US" sz="1800" u="none" cap="none" strike="noStrike"/>
              <a:t>How did that impact Newfoundland? Loss of young men, husbands, sons, fathers. Man single parent households. Women had to continue doing men's’ work along with their own.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Shape 19"/>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chemeClr val="hlink"/>
              </a:buClr>
              <a:buSzPts val="2560"/>
              <a:buFont typeface="Noto Sans Symbols"/>
              <a:buNone/>
              <a:defRPr b="0" i="0" sz="3200" u="none" cap="none" strike="noStrike">
                <a:solidFill>
                  <a:schemeClr val="lt1"/>
                </a:solidFill>
                <a:latin typeface="Tahoma"/>
                <a:ea typeface="Tahoma"/>
                <a:cs typeface="Tahoma"/>
                <a:sym typeface="Tahoma"/>
              </a:defRPr>
            </a:lvl1pPr>
            <a:lvl2pPr lvl="1"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0" name="Shape 20"/>
          <p:cNvSpPr txBox="1"/>
          <p:nvPr>
            <p:ph type="ctrTitle"/>
          </p:nvPr>
        </p:nvSpPr>
        <p:spPr>
          <a:xfrm>
            <a:off x="685800" y="1768475"/>
            <a:ext cx="7772400" cy="1736725"/>
          </a:xfrm>
          <a:prstGeom prst="rect">
            <a:avLst/>
          </a:prstGeom>
          <a:noFill/>
          <a:ln>
            <a:noFill/>
          </a:ln>
        </p:spPr>
        <p:txBody>
          <a:bodyPr anchorCtr="1" anchor="b" bIns="91425" lIns="91425" spcFirstLastPara="1" rIns="91425" wrap="square" tIns="91425"/>
          <a:lstStyle>
            <a:lvl1pPr lvl="0" marR="0" rtl="0" algn="ctr">
              <a:spcBef>
                <a:spcPts val="0"/>
              </a:spcBef>
              <a:spcAft>
                <a:spcPts val="0"/>
              </a:spcAft>
              <a:buSzPts val="1400"/>
              <a:buNone/>
              <a:defRPr b="0" i="0" sz="5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1" name="Shape 21"/>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2" name="Shape 2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3" name="Shape 2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3" name="Shape 163"/>
        <p:cNvGrpSpPr/>
        <p:nvPr/>
      </p:nvGrpSpPr>
      <p:grpSpPr>
        <a:xfrm>
          <a:off x="0" y="0"/>
          <a:ext cx="0" cy="0"/>
          <a:chOff x="0" y="0"/>
          <a:chExt cx="0" cy="0"/>
        </a:xfrm>
      </p:grpSpPr>
      <p:sp>
        <p:nvSpPr>
          <p:cNvPr id="164" name="Shape 164"/>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65" name="Shape 16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hlink"/>
              </a:buClr>
              <a:buSzPts val="2560"/>
              <a:buFont typeface="Noto Sans Symbols"/>
              <a:buNone/>
              <a:defRPr b="0" i="0" sz="3200" u="none" cap="none" strike="noStrike">
                <a:solidFill>
                  <a:schemeClr val="lt1"/>
                </a:solidFill>
                <a:latin typeface="Tahoma"/>
                <a:ea typeface="Tahoma"/>
                <a:cs typeface="Tahoma"/>
                <a:sym typeface="Tahoma"/>
              </a:defRPr>
            </a:lvl1pPr>
            <a:lvl2pPr lvl="1" marR="0" rtl="0" algn="l">
              <a:spcBef>
                <a:spcPts val="560"/>
              </a:spcBef>
              <a:spcAft>
                <a:spcPts val="0"/>
              </a:spcAft>
              <a:buClr>
                <a:schemeClr val="lt1"/>
              </a:buClr>
              <a:buSzPts val="2800"/>
              <a:buFont typeface="Tahoma"/>
              <a:buNone/>
              <a:defRPr b="0" i="0" sz="2800" u="none" cap="none" strike="noStrike">
                <a:solidFill>
                  <a:schemeClr val="lt1"/>
                </a:solidFill>
                <a:latin typeface="Tahoma"/>
                <a:ea typeface="Tahoma"/>
                <a:cs typeface="Tahoma"/>
                <a:sym typeface="Tahoma"/>
              </a:defRPr>
            </a:lvl2pPr>
            <a:lvl3pPr lvl="2" marR="0" rtl="0" algn="l">
              <a:spcBef>
                <a:spcPts val="480"/>
              </a:spcBef>
              <a:spcAft>
                <a:spcPts val="0"/>
              </a:spcAft>
              <a:buClr>
                <a:schemeClr val="hlink"/>
              </a:buClr>
              <a:buSzPts val="2400"/>
              <a:buFont typeface="Noto Sans Symbols"/>
              <a:buNone/>
              <a:defRPr b="0" i="0" sz="2400" u="none" cap="none" strike="noStrike">
                <a:solidFill>
                  <a:schemeClr val="lt1"/>
                </a:solidFill>
                <a:latin typeface="Tahoma"/>
                <a:ea typeface="Tahoma"/>
                <a:cs typeface="Tahoma"/>
                <a:sym typeface="Tahoma"/>
              </a:defRPr>
            </a:lvl3pPr>
            <a:lvl4pPr lvl="3" marR="0" rtl="0" algn="l">
              <a:spcBef>
                <a:spcPts val="400"/>
              </a:spcBef>
              <a:spcAft>
                <a:spcPts val="0"/>
              </a:spcAft>
              <a:buClr>
                <a:schemeClr val="lt1"/>
              </a:buClr>
              <a:buSzPts val="2000"/>
              <a:buFont typeface="Tahoma"/>
              <a:buNone/>
              <a:defRPr b="0" i="0" sz="2000" u="none" cap="none" strike="noStrike">
                <a:solidFill>
                  <a:schemeClr val="lt1"/>
                </a:solidFill>
                <a:latin typeface="Tahoma"/>
                <a:ea typeface="Tahoma"/>
                <a:cs typeface="Tahoma"/>
                <a:sym typeface="Tahoma"/>
              </a:defRPr>
            </a:lvl4pPr>
            <a:lvl5pPr lvl="4" marR="0" rtl="0" algn="l">
              <a:spcBef>
                <a:spcPts val="400"/>
              </a:spcBef>
              <a:spcAft>
                <a:spcPts val="0"/>
              </a:spcAft>
              <a:buClr>
                <a:schemeClr val="hlink"/>
              </a:buClr>
              <a:buSzPts val="2000"/>
              <a:buFont typeface="Noto Sans Symbols"/>
              <a:buNone/>
              <a:defRPr b="0" i="0" sz="2000" u="none" cap="none" strike="noStrike">
                <a:solidFill>
                  <a:schemeClr val="lt1"/>
                </a:solidFill>
                <a:latin typeface="Tahoma"/>
                <a:ea typeface="Tahoma"/>
                <a:cs typeface="Tahoma"/>
                <a:sym typeface="Tahoma"/>
              </a:defRPr>
            </a:lvl5pPr>
            <a:lvl6pPr lvl="5" marR="0" rtl="0" algn="l">
              <a:spcBef>
                <a:spcPts val="400"/>
              </a:spcBef>
              <a:spcAft>
                <a:spcPts val="0"/>
              </a:spcAft>
              <a:buClr>
                <a:schemeClr val="hlink"/>
              </a:buClr>
              <a:buSzPts val="2000"/>
              <a:buFont typeface="Noto Sans Symbols"/>
              <a:buNone/>
              <a:defRPr b="0" i="0" sz="2000" u="none" cap="none" strike="noStrike">
                <a:solidFill>
                  <a:schemeClr val="lt1"/>
                </a:solidFill>
                <a:latin typeface="Tahoma"/>
                <a:ea typeface="Tahoma"/>
                <a:cs typeface="Tahoma"/>
                <a:sym typeface="Tahoma"/>
              </a:defRPr>
            </a:lvl6pPr>
            <a:lvl7pPr lvl="6" marR="0" rtl="0" algn="l">
              <a:spcBef>
                <a:spcPts val="400"/>
              </a:spcBef>
              <a:spcAft>
                <a:spcPts val="0"/>
              </a:spcAft>
              <a:buClr>
                <a:schemeClr val="hlink"/>
              </a:buClr>
              <a:buSzPts val="2000"/>
              <a:buFont typeface="Noto Sans Symbols"/>
              <a:buNone/>
              <a:defRPr b="0" i="0" sz="2000" u="none" cap="none" strike="noStrike">
                <a:solidFill>
                  <a:schemeClr val="lt1"/>
                </a:solidFill>
                <a:latin typeface="Tahoma"/>
                <a:ea typeface="Tahoma"/>
                <a:cs typeface="Tahoma"/>
                <a:sym typeface="Tahoma"/>
              </a:defRPr>
            </a:lvl7pPr>
            <a:lvl8pPr lvl="7" marR="0" rtl="0" algn="l">
              <a:spcBef>
                <a:spcPts val="400"/>
              </a:spcBef>
              <a:spcAft>
                <a:spcPts val="0"/>
              </a:spcAft>
              <a:buClr>
                <a:schemeClr val="hlink"/>
              </a:buClr>
              <a:buSzPts val="2000"/>
              <a:buFont typeface="Noto Sans Symbols"/>
              <a:buNone/>
              <a:defRPr b="0" i="0" sz="2000" u="none" cap="none" strike="noStrike">
                <a:solidFill>
                  <a:schemeClr val="lt1"/>
                </a:solidFill>
                <a:latin typeface="Tahoma"/>
                <a:ea typeface="Tahoma"/>
                <a:cs typeface="Tahoma"/>
                <a:sym typeface="Tahoma"/>
              </a:defRPr>
            </a:lvl8pPr>
            <a:lvl9pPr lvl="8" marR="0" rtl="0" algn="l">
              <a:spcBef>
                <a:spcPts val="400"/>
              </a:spcBef>
              <a:spcAft>
                <a:spcPts val="0"/>
              </a:spcAft>
              <a:buClr>
                <a:schemeClr val="hlink"/>
              </a:buClr>
              <a:buSzPts val="2000"/>
              <a:buFont typeface="Noto Sans Symbols"/>
              <a:buNone/>
              <a:defRPr b="0" i="0" sz="2000" u="none" cap="none" strike="noStrike">
                <a:solidFill>
                  <a:schemeClr val="lt1"/>
                </a:solidFill>
                <a:latin typeface="Tahoma"/>
                <a:ea typeface="Tahoma"/>
                <a:cs typeface="Tahoma"/>
                <a:sym typeface="Tahoma"/>
              </a:defRPr>
            </a:lvl9pPr>
          </a:lstStyle>
          <a:p/>
        </p:txBody>
      </p:sp>
      <p:sp>
        <p:nvSpPr>
          <p:cNvPr id="166" name="Shape 166"/>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hlink"/>
              </a:buClr>
              <a:buSzPts val="1120"/>
              <a:buFont typeface="Noto Sans Symbols"/>
              <a:buNone/>
              <a:defRPr b="0" i="0" sz="1400" u="none" cap="none" strike="noStrike">
                <a:solidFill>
                  <a:schemeClr val="lt1"/>
                </a:solidFill>
                <a:latin typeface="Tahoma"/>
                <a:ea typeface="Tahoma"/>
                <a:cs typeface="Tahoma"/>
                <a:sym typeface="Tahoma"/>
              </a:defRPr>
            </a:lvl1pPr>
            <a:lvl2pPr indent="-228600" lvl="1" marL="914400" marR="0" rtl="0" algn="l">
              <a:spcBef>
                <a:spcPts val="240"/>
              </a:spcBef>
              <a:spcAft>
                <a:spcPts val="0"/>
              </a:spcAft>
              <a:buClr>
                <a:schemeClr val="lt1"/>
              </a:buClr>
              <a:buSzPts val="1200"/>
              <a:buFont typeface="Tahoma"/>
              <a:buNone/>
              <a:defRPr b="0" i="0" sz="1200" u="none" cap="none" strike="noStrike">
                <a:solidFill>
                  <a:schemeClr val="lt1"/>
                </a:solidFill>
                <a:latin typeface="Tahoma"/>
                <a:ea typeface="Tahoma"/>
                <a:cs typeface="Tahoma"/>
                <a:sym typeface="Tahoma"/>
              </a:defRPr>
            </a:lvl2pPr>
            <a:lvl3pPr indent="-228600" lvl="2" marL="1371600" marR="0" rtl="0" algn="l">
              <a:spcBef>
                <a:spcPts val="200"/>
              </a:spcBef>
              <a:spcAft>
                <a:spcPts val="0"/>
              </a:spcAft>
              <a:buClr>
                <a:schemeClr val="hlink"/>
              </a:buClr>
              <a:buSzPts val="1000"/>
              <a:buFont typeface="Noto Sans Symbols"/>
              <a:buNone/>
              <a:defRPr b="0" i="0" sz="1000" u="none" cap="none" strike="noStrike">
                <a:solidFill>
                  <a:schemeClr val="lt1"/>
                </a:solidFill>
                <a:latin typeface="Tahoma"/>
                <a:ea typeface="Tahoma"/>
                <a:cs typeface="Tahoma"/>
                <a:sym typeface="Tahoma"/>
              </a:defRPr>
            </a:lvl3pPr>
            <a:lvl4pPr indent="-228600" lvl="3" marL="1828800" marR="0" rtl="0" algn="l">
              <a:spcBef>
                <a:spcPts val="180"/>
              </a:spcBef>
              <a:spcAft>
                <a:spcPts val="0"/>
              </a:spcAft>
              <a:buClr>
                <a:schemeClr val="lt1"/>
              </a:buClr>
              <a:buSzPts val="900"/>
              <a:buFont typeface="Tahoma"/>
              <a:buNone/>
              <a:defRPr b="0" i="0" sz="900" u="none" cap="none" strike="noStrike">
                <a:solidFill>
                  <a:schemeClr val="lt1"/>
                </a:solidFill>
                <a:latin typeface="Tahoma"/>
                <a:ea typeface="Tahoma"/>
                <a:cs typeface="Tahoma"/>
                <a:sym typeface="Tahoma"/>
              </a:defRPr>
            </a:lvl4pPr>
            <a:lvl5pPr indent="-228600" lvl="4" marL="22860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5pPr>
            <a:lvl6pPr indent="-228600" lvl="5" marL="27432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6pPr>
            <a:lvl7pPr indent="-228600" lvl="6" marL="32004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7pPr>
            <a:lvl8pPr indent="-228600" lvl="7" marL="36576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8pPr>
            <a:lvl9pPr indent="-228600" lvl="8" marL="41148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9pPr>
          </a:lstStyle>
          <a:p/>
        </p:txBody>
      </p:sp>
      <p:sp>
        <p:nvSpPr>
          <p:cNvPr id="167" name="Shape 167"/>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68" name="Shape 168"/>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69" name="Shape 16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79" name="Shape 179"/>
        <p:cNvGrpSpPr/>
        <p:nvPr/>
      </p:nvGrpSpPr>
      <p:grpSpPr>
        <a:xfrm>
          <a:off x="0" y="0"/>
          <a:ext cx="0" cy="0"/>
          <a:chOff x="0" y="0"/>
          <a:chExt cx="0" cy="0"/>
        </a:xfrm>
      </p:grpSpPr>
      <p:sp>
        <p:nvSpPr>
          <p:cNvPr id="180" name="Shape 18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81" name="Shape 181"/>
          <p:cNvSpPr txBox="1"/>
          <p:nvPr>
            <p:ph idx="1" type="body"/>
          </p:nvPr>
        </p:nvSpPr>
        <p:spPr>
          <a:xfrm rot="5400000">
            <a:off x="2324100" y="-266700"/>
            <a:ext cx="4495800" cy="82296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82" name="Shape 182"/>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83" name="Shape 183"/>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84" name="Shape 18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Shape 195"/>
          <p:cNvSpPr txBox="1"/>
          <p:nvPr>
            <p:ph type="title"/>
          </p:nvPr>
        </p:nvSpPr>
        <p:spPr>
          <a:xfrm rot="5400000">
            <a:off x="4747419" y="2156619"/>
            <a:ext cx="5821362"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96" name="Shape 196"/>
          <p:cNvSpPr txBox="1"/>
          <p:nvPr>
            <p:ph idx="1" type="body"/>
          </p:nvPr>
        </p:nvSpPr>
        <p:spPr>
          <a:xfrm rot="5400000">
            <a:off x="556419" y="175419"/>
            <a:ext cx="5821362" cy="6019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97" name="Shape 197"/>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98" name="Shape 198"/>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99" name="Shape 19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09" name="Shape 209"/>
        <p:cNvGrpSpPr/>
        <p:nvPr/>
      </p:nvGrpSpPr>
      <p:grpSpPr>
        <a:xfrm>
          <a:off x="0" y="0"/>
          <a:ext cx="0" cy="0"/>
          <a:chOff x="0" y="0"/>
          <a:chExt cx="0" cy="0"/>
        </a:xfrm>
      </p:grpSpPr>
      <p:sp>
        <p:nvSpPr>
          <p:cNvPr id="210" name="Shape 2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11" name="Shape 211"/>
          <p:cNvSpPr txBox="1"/>
          <p:nvPr>
            <p:ph idx="1" type="body"/>
          </p:nvPr>
        </p:nvSpPr>
        <p:spPr>
          <a:xfrm>
            <a:off x="457200" y="1600200"/>
            <a:ext cx="4038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12" name="Shape 212"/>
          <p:cNvSpPr txBox="1"/>
          <p:nvPr>
            <p:ph idx="2" type="body"/>
          </p:nvPr>
        </p:nvSpPr>
        <p:spPr>
          <a:xfrm>
            <a:off x="4648200" y="1600200"/>
            <a:ext cx="4038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13" name="Shape 213"/>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14" name="Shape 214"/>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15" name="Shape 21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35" name="Shape 35"/>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6" name="Shape 36"/>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7" name="Shape 37"/>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8" name="Shape 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0" name="Shape 50"/>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1" name="Shape 5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Only">
  <p:cSld name="OBJECT_ONLY">
    <p:spTree>
      <p:nvGrpSpPr>
        <p:cNvPr id="61" name="Shape 61"/>
        <p:cNvGrpSpPr/>
        <p:nvPr/>
      </p:nvGrpSpPr>
      <p:grpSpPr>
        <a:xfrm>
          <a:off x="0" y="0"/>
          <a:ext cx="0" cy="0"/>
          <a:chOff x="0" y="0"/>
          <a:chExt cx="0" cy="0"/>
        </a:xfrm>
      </p:grpSpPr>
      <p:sp>
        <p:nvSpPr>
          <p:cNvPr id="62" name="Shape 62"/>
          <p:cNvSpPr txBox="1"/>
          <p:nvPr>
            <p:ph idx="1" type="body"/>
          </p:nvPr>
        </p:nvSpPr>
        <p:spPr>
          <a:xfrm>
            <a:off x="457200" y="274638"/>
            <a:ext cx="8229600" cy="5821362"/>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63" name="Shape 63"/>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64" name="Shape 64"/>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65" name="Shape 6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4" name="Shape 84"/>
        <p:cNvGrpSpPr/>
        <p:nvPr/>
      </p:nvGrpSpPr>
      <p:grpSpPr>
        <a:xfrm>
          <a:off x="0" y="0"/>
          <a:ext cx="0" cy="0"/>
          <a:chOff x="0" y="0"/>
          <a:chExt cx="0" cy="0"/>
        </a:xfrm>
      </p:grpSpPr>
      <p:sp>
        <p:nvSpPr>
          <p:cNvPr id="85" name="Shape 8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1" i="0" sz="4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86" name="Shape 8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hlink"/>
              </a:buClr>
              <a:buSzPts val="1600"/>
              <a:buFont typeface="Noto Sans Symbols"/>
              <a:buNone/>
              <a:defRPr b="0" i="0" sz="2000" u="none" cap="none" strike="noStrike">
                <a:solidFill>
                  <a:schemeClr val="lt1"/>
                </a:solidFill>
                <a:latin typeface="Tahoma"/>
                <a:ea typeface="Tahoma"/>
                <a:cs typeface="Tahoma"/>
                <a:sym typeface="Tahoma"/>
              </a:defRPr>
            </a:lvl1pPr>
            <a:lvl2pPr indent="-228600" lvl="1" marL="914400" marR="0" rtl="0" algn="l">
              <a:spcBef>
                <a:spcPts val="360"/>
              </a:spcBef>
              <a:spcAft>
                <a:spcPts val="0"/>
              </a:spcAft>
              <a:buClr>
                <a:schemeClr val="lt1"/>
              </a:buClr>
              <a:buSzPts val="1800"/>
              <a:buFont typeface="Tahoma"/>
              <a:buNone/>
              <a:defRPr b="0" i="0" sz="1800" u="none" cap="none" strike="noStrike">
                <a:solidFill>
                  <a:schemeClr val="lt1"/>
                </a:solidFill>
                <a:latin typeface="Tahoma"/>
                <a:ea typeface="Tahoma"/>
                <a:cs typeface="Tahoma"/>
                <a:sym typeface="Tahoma"/>
              </a:defRPr>
            </a:lvl2pPr>
            <a:lvl3pPr indent="-228600" lvl="2" marL="1371600" marR="0" rtl="0" algn="l">
              <a:spcBef>
                <a:spcPts val="320"/>
              </a:spcBef>
              <a:spcAft>
                <a:spcPts val="0"/>
              </a:spcAft>
              <a:buClr>
                <a:schemeClr val="hlink"/>
              </a:buClr>
              <a:buSzPts val="1600"/>
              <a:buFont typeface="Noto Sans Symbols"/>
              <a:buNone/>
              <a:defRPr b="0" i="0" sz="1600" u="none" cap="none" strike="noStrike">
                <a:solidFill>
                  <a:schemeClr val="lt1"/>
                </a:solidFill>
                <a:latin typeface="Tahoma"/>
                <a:ea typeface="Tahoma"/>
                <a:cs typeface="Tahoma"/>
                <a:sym typeface="Tahoma"/>
              </a:defRPr>
            </a:lvl3pPr>
            <a:lvl4pPr indent="-228600" lvl="3" marL="1828800" marR="0" rtl="0" algn="l">
              <a:spcBef>
                <a:spcPts val="280"/>
              </a:spcBef>
              <a:spcAft>
                <a:spcPts val="0"/>
              </a:spcAft>
              <a:buClr>
                <a:schemeClr val="lt1"/>
              </a:buClr>
              <a:buSzPts val="1400"/>
              <a:buFont typeface="Tahoma"/>
              <a:buNone/>
              <a:defRPr b="0" i="0" sz="1400" u="none" cap="none" strike="noStrike">
                <a:solidFill>
                  <a:schemeClr val="lt1"/>
                </a:solidFill>
                <a:latin typeface="Tahoma"/>
                <a:ea typeface="Tahoma"/>
                <a:cs typeface="Tahoma"/>
                <a:sym typeface="Tahoma"/>
              </a:defRPr>
            </a:lvl4pPr>
            <a:lvl5pPr indent="-228600" lvl="4" marL="2286000" marR="0" rtl="0" algn="l">
              <a:spcBef>
                <a:spcPts val="280"/>
              </a:spcBef>
              <a:spcAft>
                <a:spcPts val="0"/>
              </a:spcAft>
              <a:buClr>
                <a:schemeClr val="hlink"/>
              </a:buClr>
              <a:buSzPts val="1400"/>
              <a:buFont typeface="Noto Sans Symbols"/>
              <a:buNone/>
              <a:defRPr b="0" i="0" sz="1400" u="none" cap="none" strike="noStrike">
                <a:solidFill>
                  <a:schemeClr val="lt1"/>
                </a:solidFill>
                <a:latin typeface="Tahoma"/>
                <a:ea typeface="Tahoma"/>
                <a:cs typeface="Tahoma"/>
                <a:sym typeface="Tahoma"/>
              </a:defRPr>
            </a:lvl5pPr>
            <a:lvl6pPr indent="-228600" lvl="5" marL="2743200" marR="0" rtl="0" algn="l">
              <a:spcBef>
                <a:spcPts val="280"/>
              </a:spcBef>
              <a:spcAft>
                <a:spcPts val="0"/>
              </a:spcAft>
              <a:buClr>
                <a:schemeClr val="hlink"/>
              </a:buClr>
              <a:buSzPts val="1400"/>
              <a:buFont typeface="Noto Sans Symbols"/>
              <a:buNone/>
              <a:defRPr b="0" i="0" sz="1400" u="none" cap="none" strike="noStrike">
                <a:solidFill>
                  <a:schemeClr val="lt1"/>
                </a:solidFill>
                <a:latin typeface="Tahoma"/>
                <a:ea typeface="Tahoma"/>
                <a:cs typeface="Tahoma"/>
                <a:sym typeface="Tahoma"/>
              </a:defRPr>
            </a:lvl6pPr>
            <a:lvl7pPr indent="-228600" lvl="6" marL="3200400" marR="0" rtl="0" algn="l">
              <a:spcBef>
                <a:spcPts val="280"/>
              </a:spcBef>
              <a:spcAft>
                <a:spcPts val="0"/>
              </a:spcAft>
              <a:buClr>
                <a:schemeClr val="hlink"/>
              </a:buClr>
              <a:buSzPts val="1400"/>
              <a:buFont typeface="Noto Sans Symbols"/>
              <a:buNone/>
              <a:defRPr b="0" i="0" sz="1400" u="none" cap="none" strike="noStrike">
                <a:solidFill>
                  <a:schemeClr val="lt1"/>
                </a:solidFill>
                <a:latin typeface="Tahoma"/>
                <a:ea typeface="Tahoma"/>
                <a:cs typeface="Tahoma"/>
                <a:sym typeface="Tahoma"/>
              </a:defRPr>
            </a:lvl7pPr>
            <a:lvl8pPr indent="-228600" lvl="7" marL="3657600" marR="0" rtl="0" algn="l">
              <a:spcBef>
                <a:spcPts val="280"/>
              </a:spcBef>
              <a:spcAft>
                <a:spcPts val="0"/>
              </a:spcAft>
              <a:buClr>
                <a:schemeClr val="hlink"/>
              </a:buClr>
              <a:buSzPts val="1400"/>
              <a:buFont typeface="Noto Sans Symbols"/>
              <a:buNone/>
              <a:defRPr b="0" i="0" sz="1400" u="none" cap="none" strike="noStrike">
                <a:solidFill>
                  <a:schemeClr val="lt1"/>
                </a:solidFill>
                <a:latin typeface="Tahoma"/>
                <a:ea typeface="Tahoma"/>
                <a:cs typeface="Tahoma"/>
                <a:sym typeface="Tahoma"/>
              </a:defRPr>
            </a:lvl8pPr>
            <a:lvl9pPr indent="-228600" lvl="8" marL="4114800" marR="0" rtl="0" algn="l">
              <a:spcBef>
                <a:spcPts val="280"/>
              </a:spcBef>
              <a:spcAft>
                <a:spcPts val="0"/>
              </a:spcAft>
              <a:buClr>
                <a:schemeClr val="hlink"/>
              </a:buClr>
              <a:buSzPts val="1400"/>
              <a:buFont typeface="Noto Sans Symbols"/>
              <a:buNone/>
              <a:defRPr b="0" i="0" sz="1400" u="none" cap="none" strike="noStrike">
                <a:solidFill>
                  <a:schemeClr val="lt1"/>
                </a:solidFill>
                <a:latin typeface="Tahoma"/>
                <a:ea typeface="Tahoma"/>
                <a:cs typeface="Tahoma"/>
                <a:sym typeface="Tahoma"/>
              </a:defRPr>
            </a:lvl9pPr>
          </a:lstStyle>
          <a:p/>
        </p:txBody>
      </p:sp>
      <p:sp>
        <p:nvSpPr>
          <p:cNvPr id="87" name="Shape 87"/>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8" name="Shape 88"/>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9" name="Shape 8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9" name="Shape 99"/>
        <p:cNvGrpSpPr/>
        <p:nvPr/>
      </p:nvGrpSpPr>
      <p:grpSpPr>
        <a:xfrm>
          <a:off x="0" y="0"/>
          <a:ext cx="0" cy="0"/>
          <a:chOff x="0" y="0"/>
          <a:chExt cx="0" cy="0"/>
        </a:xfrm>
      </p:grpSpPr>
      <p:sp>
        <p:nvSpPr>
          <p:cNvPr id="100" name="Shape 10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01" name="Shape 101"/>
          <p:cNvSpPr txBox="1"/>
          <p:nvPr>
            <p:ph idx="1" type="body"/>
          </p:nvPr>
        </p:nvSpPr>
        <p:spPr>
          <a:xfrm>
            <a:off x="457200" y="1600200"/>
            <a:ext cx="4038600" cy="4495800"/>
          </a:xfrm>
          <a:prstGeom prst="rect">
            <a:avLst/>
          </a:prstGeom>
          <a:noFill/>
          <a:ln>
            <a:noFill/>
          </a:ln>
        </p:spPr>
        <p:txBody>
          <a:bodyPr anchorCtr="0" anchor="t" bIns="91425" lIns="91425" spcFirstLastPara="1" rIns="91425" wrap="square" tIns="91425"/>
          <a:lstStyle>
            <a:lvl1pPr indent="-370840" lvl="0" marL="457200" marR="0" rtl="0" algn="l">
              <a:spcBef>
                <a:spcPts val="560"/>
              </a:spcBef>
              <a:spcAft>
                <a:spcPts val="0"/>
              </a:spcAft>
              <a:buClr>
                <a:schemeClr val="hlink"/>
              </a:buClr>
              <a:buSzPts val="2240"/>
              <a:buFont typeface="Noto Sans Symbols"/>
              <a:buChar char="■"/>
              <a:defRPr b="0" i="0" sz="2800" u="none" cap="none" strike="noStrike">
                <a:solidFill>
                  <a:schemeClr val="lt1"/>
                </a:solidFill>
                <a:latin typeface="Tahoma"/>
                <a:ea typeface="Tahoma"/>
                <a:cs typeface="Tahoma"/>
                <a:sym typeface="Tahoma"/>
              </a:defRPr>
            </a:lvl1pPr>
            <a:lvl2pPr indent="-381000" lvl="1" marL="914400" marR="0" rtl="0" algn="l">
              <a:spcBef>
                <a:spcPts val="480"/>
              </a:spcBef>
              <a:spcAft>
                <a:spcPts val="0"/>
              </a:spcAft>
              <a:buClr>
                <a:schemeClr val="lt1"/>
              </a:buClr>
              <a:buSzPts val="2400"/>
              <a:buFont typeface="Tahoma"/>
              <a:buChar char="–"/>
              <a:defRPr b="0" i="0" sz="2400" u="none" cap="none" strike="noStrike">
                <a:solidFill>
                  <a:schemeClr val="lt1"/>
                </a:solidFill>
                <a:latin typeface="Tahoma"/>
                <a:ea typeface="Tahoma"/>
                <a:cs typeface="Tahoma"/>
                <a:sym typeface="Tahoma"/>
              </a:defRPr>
            </a:lvl2pPr>
            <a:lvl3pPr indent="-355600" lvl="2" marL="1371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3pPr>
            <a:lvl4pPr indent="-342900" lvl="3" marL="18288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4pPr>
            <a:lvl5pPr indent="-342900" lvl="4" marL="22860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5pPr>
            <a:lvl6pPr indent="-342900" lvl="5" marL="27432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6pPr>
            <a:lvl7pPr indent="-342900" lvl="6" marL="32004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7pPr>
            <a:lvl8pPr indent="-342900" lvl="7" marL="36576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8pPr>
            <a:lvl9pPr indent="-342900" lvl="8" marL="41148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102" name="Shape 102"/>
          <p:cNvSpPr txBox="1"/>
          <p:nvPr>
            <p:ph idx="2" type="body"/>
          </p:nvPr>
        </p:nvSpPr>
        <p:spPr>
          <a:xfrm>
            <a:off x="4648200" y="1600200"/>
            <a:ext cx="4038600" cy="4495800"/>
          </a:xfrm>
          <a:prstGeom prst="rect">
            <a:avLst/>
          </a:prstGeom>
          <a:noFill/>
          <a:ln>
            <a:noFill/>
          </a:ln>
        </p:spPr>
        <p:txBody>
          <a:bodyPr anchorCtr="0" anchor="t" bIns="91425" lIns="91425" spcFirstLastPara="1" rIns="91425" wrap="square" tIns="91425"/>
          <a:lstStyle>
            <a:lvl1pPr indent="-370840" lvl="0" marL="457200" marR="0" rtl="0" algn="l">
              <a:spcBef>
                <a:spcPts val="560"/>
              </a:spcBef>
              <a:spcAft>
                <a:spcPts val="0"/>
              </a:spcAft>
              <a:buClr>
                <a:schemeClr val="hlink"/>
              </a:buClr>
              <a:buSzPts val="2240"/>
              <a:buFont typeface="Noto Sans Symbols"/>
              <a:buChar char="■"/>
              <a:defRPr b="0" i="0" sz="2800" u="none" cap="none" strike="noStrike">
                <a:solidFill>
                  <a:schemeClr val="lt1"/>
                </a:solidFill>
                <a:latin typeface="Tahoma"/>
                <a:ea typeface="Tahoma"/>
                <a:cs typeface="Tahoma"/>
                <a:sym typeface="Tahoma"/>
              </a:defRPr>
            </a:lvl1pPr>
            <a:lvl2pPr indent="-381000" lvl="1" marL="914400" marR="0" rtl="0" algn="l">
              <a:spcBef>
                <a:spcPts val="480"/>
              </a:spcBef>
              <a:spcAft>
                <a:spcPts val="0"/>
              </a:spcAft>
              <a:buClr>
                <a:schemeClr val="lt1"/>
              </a:buClr>
              <a:buSzPts val="2400"/>
              <a:buFont typeface="Tahoma"/>
              <a:buChar char="–"/>
              <a:defRPr b="0" i="0" sz="2400" u="none" cap="none" strike="noStrike">
                <a:solidFill>
                  <a:schemeClr val="lt1"/>
                </a:solidFill>
                <a:latin typeface="Tahoma"/>
                <a:ea typeface="Tahoma"/>
                <a:cs typeface="Tahoma"/>
                <a:sym typeface="Tahoma"/>
              </a:defRPr>
            </a:lvl2pPr>
            <a:lvl3pPr indent="-355600" lvl="2" marL="1371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3pPr>
            <a:lvl4pPr indent="-342900" lvl="3" marL="1828800" marR="0" rtl="0" algn="l">
              <a:spcBef>
                <a:spcPts val="360"/>
              </a:spcBef>
              <a:spcAft>
                <a:spcPts val="0"/>
              </a:spcAft>
              <a:buClr>
                <a:schemeClr val="lt1"/>
              </a:buClr>
              <a:buSzPts val="1800"/>
              <a:buFont typeface="Tahoma"/>
              <a:buChar char="–"/>
              <a:defRPr b="0" i="0" sz="1800" u="none" cap="none" strike="noStrike">
                <a:solidFill>
                  <a:schemeClr val="lt1"/>
                </a:solidFill>
                <a:latin typeface="Tahoma"/>
                <a:ea typeface="Tahoma"/>
                <a:cs typeface="Tahoma"/>
                <a:sym typeface="Tahoma"/>
              </a:defRPr>
            </a:lvl4pPr>
            <a:lvl5pPr indent="-342900" lvl="4" marL="22860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5pPr>
            <a:lvl6pPr indent="-342900" lvl="5" marL="27432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6pPr>
            <a:lvl7pPr indent="-342900" lvl="6" marL="32004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7pPr>
            <a:lvl8pPr indent="-342900" lvl="7" marL="36576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8pPr>
            <a:lvl9pPr indent="-342900" lvl="8" marL="41148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103" name="Shape 103"/>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04" name="Shape 104"/>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05" name="Shape 10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17" name="Shape 11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hlink"/>
              </a:buClr>
              <a:buSzPts val="1920"/>
              <a:buFont typeface="Noto Sans Symbols"/>
              <a:buNone/>
              <a:defRPr b="1" i="0" sz="2400" u="none" cap="none" strike="noStrike">
                <a:solidFill>
                  <a:schemeClr val="lt1"/>
                </a:solidFill>
                <a:latin typeface="Tahoma"/>
                <a:ea typeface="Tahoma"/>
                <a:cs typeface="Tahoma"/>
                <a:sym typeface="Tahoma"/>
              </a:defRPr>
            </a:lvl1pPr>
            <a:lvl2pPr indent="-228600" lvl="1" marL="914400" marR="0" rtl="0" algn="l">
              <a:spcBef>
                <a:spcPts val="400"/>
              </a:spcBef>
              <a:spcAft>
                <a:spcPts val="0"/>
              </a:spcAft>
              <a:buClr>
                <a:schemeClr val="lt1"/>
              </a:buClr>
              <a:buSzPts val="2000"/>
              <a:buFont typeface="Tahoma"/>
              <a:buNone/>
              <a:defRPr b="1" i="0" sz="2000" u="none" cap="none" strike="noStrike">
                <a:solidFill>
                  <a:schemeClr val="lt1"/>
                </a:solidFill>
                <a:latin typeface="Tahoma"/>
                <a:ea typeface="Tahoma"/>
                <a:cs typeface="Tahoma"/>
                <a:sym typeface="Tahoma"/>
              </a:defRPr>
            </a:lvl2pPr>
            <a:lvl3pPr indent="-228600" lvl="2" marL="1371600" marR="0" rtl="0" algn="l">
              <a:spcBef>
                <a:spcPts val="360"/>
              </a:spcBef>
              <a:spcAft>
                <a:spcPts val="0"/>
              </a:spcAft>
              <a:buClr>
                <a:schemeClr val="hlink"/>
              </a:buClr>
              <a:buSzPts val="1800"/>
              <a:buFont typeface="Noto Sans Symbols"/>
              <a:buNone/>
              <a:defRPr b="1" i="0" sz="1800" u="none" cap="none" strike="noStrike">
                <a:solidFill>
                  <a:schemeClr val="lt1"/>
                </a:solidFill>
                <a:latin typeface="Tahoma"/>
                <a:ea typeface="Tahoma"/>
                <a:cs typeface="Tahoma"/>
                <a:sym typeface="Tahoma"/>
              </a:defRPr>
            </a:lvl3pPr>
            <a:lvl4pPr indent="-228600" lvl="3" marL="1828800" marR="0" rtl="0" algn="l">
              <a:spcBef>
                <a:spcPts val="320"/>
              </a:spcBef>
              <a:spcAft>
                <a:spcPts val="0"/>
              </a:spcAft>
              <a:buClr>
                <a:schemeClr val="lt1"/>
              </a:buClr>
              <a:buSzPts val="1600"/>
              <a:buFont typeface="Tahoma"/>
              <a:buNone/>
              <a:defRPr b="1" i="0" sz="1600" u="none" cap="none" strike="noStrike">
                <a:solidFill>
                  <a:schemeClr val="lt1"/>
                </a:solidFill>
                <a:latin typeface="Tahoma"/>
                <a:ea typeface="Tahoma"/>
                <a:cs typeface="Tahoma"/>
                <a:sym typeface="Tahoma"/>
              </a:defRPr>
            </a:lvl4pPr>
            <a:lvl5pPr indent="-228600" lvl="4" marL="22860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5pPr>
            <a:lvl6pPr indent="-228600" lvl="5" marL="27432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6pPr>
            <a:lvl7pPr indent="-228600" lvl="6" marL="32004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7pPr>
            <a:lvl8pPr indent="-228600" lvl="7" marL="36576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8pPr>
            <a:lvl9pPr indent="-228600" lvl="8" marL="41148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9pPr>
          </a:lstStyle>
          <a:p/>
        </p:txBody>
      </p:sp>
      <p:sp>
        <p:nvSpPr>
          <p:cNvPr id="118" name="Shape 118"/>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50520" lvl="0" marL="457200" marR="0" rtl="0" algn="l">
              <a:spcBef>
                <a:spcPts val="480"/>
              </a:spcBef>
              <a:spcAft>
                <a:spcPts val="0"/>
              </a:spcAft>
              <a:buClr>
                <a:schemeClr val="hlink"/>
              </a:buClr>
              <a:buSzPts val="1920"/>
              <a:buFont typeface="Noto Sans Symbols"/>
              <a:buChar char="■"/>
              <a:defRPr b="0" i="0" sz="2400" u="none" cap="none" strike="noStrike">
                <a:solidFill>
                  <a:schemeClr val="lt1"/>
                </a:solidFill>
                <a:latin typeface="Tahoma"/>
                <a:ea typeface="Tahoma"/>
                <a:cs typeface="Tahoma"/>
                <a:sym typeface="Tahoma"/>
              </a:defRPr>
            </a:lvl1pPr>
            <a:lvl2pPr indent="-355600" lvl="1" marL="9144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2pPr>
            <a:lvl3pPr indent="-342900" lvl="2" marL="13716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3pPr>
            <a:lvl4pPr indent="-330200" lvl="3" marL="1828800" marR="0" rtl="0" algn="l">
              <a:spcBef>
                <a:spcPts val="320"/>
              </a:spcBef>
              <a:spcAft>
                <a:spcPts val="0"/>
              </a:spcAft>
              <a:buClr>
                <a:schemeClr val="lt1"/>
              </a:buClr>
              <a:buSzPts val="1600"/>
              <a:buFont typeface="Tahoma"/>
              <a:buChar char="–"/>
              <a:defRPr b="0" i="0" sz="1600" u="none" cap="none" strike="noStrike">
                <a:solidFill>
                  <a:schemeClr val="lt1"/>
                </a:solidFill>
                <a:latin typeface="Tahoma"/>
                <a:ea typeface="Tahoma"/>
                <a:cs typeface="Tahoma"/>
                <a:sym typeface="Tahoma"/>
              </a:defRPr>
            </a:lvl4pPr>
            <a:lvl5pPr indent="-330200" lvl="4" marL="22860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5pPr>
            <a:lvl6pPr indent="-330200" lvl="5" marL="27432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6pPr>
            <a:lvl7pPr indent="-330200" lvl="6" marL="32004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7pPr>
            <a:lvl8pPr indent="-330200" lvl="7" marL="36576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8pPr>
            <a:lvl9pPr indent="-330200" lvl="8" marL="41148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119" name="Shape 11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hlink"/>
              </a:buClr>
              <a:buSzPts val="1920"/>
              <a:buFont typeface="Noto Sans Symbols"/>
              <a:buNone/>
              <a:defRPr b="1" i="0" sz="2400" u="none" cap="none" strike="noStrike">
                <a:solidFill>
                  <a:schemeClr val="lt1"/>
                </a:solidFill>
                <a:latin typeface="Tahoma"/>
                <a:ea typeface="Tahoma"/>
                <a:cs typeface="Tahoma"/>
                <a:sym typeface="Tahoma"/>
              </a:defRPr>
            </a:lvl1pPr>
            <a:lvl2pPr indent="-228600" lvl="1" marL="914400" marR="0" rtl="0" algn="l">
              <a:spcBef>
                <a:spcPts val="400"/>
              </a:spcBef>
              <a:spcAft>
                <a:spcPts val="0"/>
              </a:spcAft>
              <a:buClr>
                <a:schemeClr val="lt1"/>
              </a:buClr>
              <a:buSzPts val="2000"/>
              <a:buFont typeface="Tahoma"/>
              <a:buNone/>
              <a:defRPr b="1" i="0" sz="2000" u="none" cap="none" strike="noStrike">
                <a:solidFill>
                  <a:schemeClr val="lt1"/>
                </a:solidFill>
                <a:latin typeface="Tahoma"/>
                <a:ea typeface="Tahoma"/>
                <a:cs typeface="Tahoma"/>
                <a:sym typeface="Tahoma"/>
              </a:defRPr>
            </a:lvl2pPr>
            <a:lvl3pPr indent="-228600" lvl="2" marL="1371600" marR="0" rtl="0" algn="l">
              <a:spcBef>
                <a:spcPts val="360"/>
              </a:spcBef>
              <a:spcAft>
                <a:spcPts val="0"/>
              </a:spcAft>
              <a:buClr>
                <a:schemeClr val="hlink"/>
              </a:buClr>
              <a:buSzPts val="1800"/>
              <a:buFont typeface="Noto Sans Symbols"/>
              <a:buNone/>
              <a:defRPr b="1" i="0" sz="1800" u="none" cap="none" strike="noStrike">
                <a:solidFill>
                  <a:schemeClr val="lt1"/>
                </a:solidFill>
                <a:latin typeface="Tahoma"/>
                <a:ea typeface="Tahoma"/>
                <a:cs typeface="Tahoma"/>
                <a:sym typeface="Tahoma"/>
              </a:defRPr>
            </a:lvl3pPr>
            <a:lvl4pPr indent="-228600" lvl="3" marL="1828800" marR="0" rtl="0" algn="l">
              <a:spcBef>
                <a:spcPts val="320"/>
              </a:spcBef>
              <a:spcAft>
                <a:spcPts val="0"/>
              </a:spcAft>
              <a:buClr>
                <a:schemeClr val="lt1"/>
              </a:buClr>
              <a:buSzPts val="1600"/>
              <a:buFont typeface="Tahoma"/>
              <a:buNone/>
              <a:defRPr b="1" i="0" sz="1600" u="none" cap="none" strike="noStrike">
                <a:solidFill>
                  <a:schemeClr val="lt1"/>
                </a:solidFill>
                <a:latin typeface="Tahoma"/>
                <a:ea typeface="Tahoma"/>
                <a:cs typeface="Tahoma"/>
                <a:sym typeface="Tahoma"/>
              </a:defRPr>
            </a:lvl4pPr>
            <a:lvl5pPr indent="-228600" lvl="4" marL="22860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5pPr>
            <a:lvl6pPr indent="-228600" lvl="5" marL="27432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6pPr>
            <a:lvl7pPr indent="-228600" lvl="6" marL="32004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7pPr>
            <a:lvl8pPr indent="-228600" lvl="7" marL="36576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8pPr>
            <a:lvl9pPr indent="-228600" lvl="8" marL="4114800" marR="0" rtl="0" algn="l">
              <a:spcBef>
                <a:spcPts val="320"/>
              </a:spcBef>
              <a:spcAft>
                <a:spcPts val="0"/>
              </a:spcAft>
              <a:buClr>
                <a:schemeClr val="hlink"/>
              </a:buClr>
              <a:buSzPts val="1600"/>
              <a:buFont typeface="Noto Sans Symbols"/>
              <a:buNone/>
              <a:defRPr b="1" i="0" sz="1600" u="none" cap="none" strike="noStrike">
                <a:solidFill>
                  <a:schemeClr val="lt1"/>
                </a:solidFill>
                <a:latin typeface="Tahoma"/>
                <a:ea typeface="Tahoma"/>
                <a:cs typeface="Tahoma"/>
                <a:sym typeface="Tahoma"/>
              </a:defRPr>
            </a:lvl9pPr>
          </a:lstStyle>
          <a:p/>
        </p:txBody>
      </p:sp>
      <p:sp>
        <p:nvSpPr>
          <p:cNvPr id="120" name="Shape 12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50520" lvl="0" marL="457200" marR="0" rtl="0" algn="l">
              <a:spcBef>
                <a:spcPts val="480"/>
              </a:spcBef>
              <a:spcAft>
                <a:spcPts val="0"/>
              </a:spcAft>
              <a:buClr>
                <a:schemeClr val="hlink"/>
              </a:buClr>
              <a:buSzPts val="1920"/>
              <a:buFont typeface="Noto Sans Symbols"/>
              <a:buChar char="■"/>
              <a:defRPr b="0" i="0" sz="2400" u="none" cap="none" strike="noStrike">
                <a:solidFill>
                  <a:schemeClr val="lt1"/>
                </a:solidFill>
                <a:latin typeface="Tahoma"/>
                <a:ea typeface="Tahoma"/>
                <a:cs typeface="Tahoma"/>
                <a:sym typeface="Tahoma"/>
              </a:defRPr>
            </a:lvl1pPr>
            <a:lvl2pPr indent="-355600" lvl="1" marL="9144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2pPr>
            <a:lvl3pPr indent="-342900" lvl="2" marL="1371600" marR="0" rtl="0" algn="l">
              <a:spcBef>
                <a:spcPts val="360"/>
              </a:spcBef>
              <a:spcAft>
                <a:spcPts val="0"/>
              </a:spcAft>
              <a:buClr>
                <a:schemeClr val="hlink"/>
              </a:buClr>
              <a:buSzPts val="1800"/>
              <a:buFont typeface="Noto Sans Symbols"/>
              <a:buChar char="▪"/>
              <a:defRPr b="0" i="0" sz="1800" u="none" cap="none" strike="noStrike">
                <a:solidFill>
                  <a:schemeClr val="lt1"/>
                </a:solidFill>
                <a:latin typeface="Tahoma"/>
                <a:ea typeface="Tahoma"/>
                <a:cs typeface="Tahoma"/>
                <a:sym typeface="Tahoma"/>
              </a:defRPr>
            </a:lvl3pPr>
            <a:lvl4pPr indent="-330200" lvl="3" marL="1828800" marR="0" rtl="0" algn="l">
              <a:spcBef>
                <a:spcPts val="320"/>
              </a:spcBef>
              <a:spcAft>
                <a:spcPts val="0"/>
              </a:spcAft>
              <a:buClr>
                <a:schemeClr val="lt1"/>
              </a:buClr>
              <a:buSzPts val="1600"/>
              <a:buFont typeface="Tahoma"/>
              <a:buChar char="–"/>
              <a:defRPr b="0" i="0" sz="1600" u="none" cap="none" strike="noStrike">
                <a:solidFill>
                  <a:schemeClr val="lt1"/>
                </a:solidFill>
                <a:latin typeface="Tahoma"/>
                <a:ea typeface="Tahoma"/>
                <a:cs typeface="Tahoma"/>
                <a:sym typeface="Tahoma"/>
              </a:defRPr>
            </a:lvl4pPr>
            <a:lvl5pPr indent="-330200" lvl="4" marL="22860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5pPr>
            <a:lvl6pPr indent="-330200" lvl="5" marL="27432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6pPr>
            <a:lvl7pPr indent="-330200" lvl="6" marL="32004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7pPr>
            <a:lvl8pPr indent="-330200" lvl="7" marL="36576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8pPr>
            <a:lvl9pPr indent="-330200" lvl="8" marL="4114800" marR="0" rtl="0" algn="l">
              <a:spcBef>
                <a:spcPts val="320"/>
              </a:spcBef>
              <a:spcAft>
                <a:spcPts val="0"/>
              </a:spcAft>
              <a:buClr>
                <a:schemeClr val="hlink"/>
              </a:buClr>
              <a:buSzPts val="160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121" name="Shape 121"/>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22" name="Shape 12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23" name="Shape 12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35" name="Shape 135"/>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36" name="Shape 136"/>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37" name="Shape 13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7" name="Shape 147"/>
        <p:cNvGrpSpPr/>
        <p:nvPr/>
      </p:nvGrpSpPr>
      <p:grpSpPr>
        <a:xfrm>
          <a:off x="0" y="0"/>
          <a:ext cx="0" cy="0"/>
          <a:chOff x="0" y="0"/>
          <a:chExt cx="0" cy="0"/>
        </a:xfrm>
      </p:grpSpPr>
      <p:sp>
        <p:nvSpPr>
          <p:cNvPr id="148" name="Shape 148"/>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49" name="Shape 14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50" name="Shape 15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hlink"/>
              </a:buClr>
              <a:buSzPts val="1120"/>
              <a:buFont typeface="Noto Sans Symbols"/>
              <a:buNone/>
              <a:defRPr b="0" i="0" sz="1400" u="none" cap="none" strike="noStrike">
                <a:solidFill>
                  <a:schemeClr val="lt1"/>
                </a:solidFill>
                <a:latin typeface="Tahoma"/>
                <a:ea typeface="Tahoma"/>
                <a:cs typeface="Tahoma"/>
                <a:sym typeface="Tahoma"/>
              </a:defRPr>
            </a:lvl1pPr>
            <a:lvl2pPr indent="-228600" lvl="1" marL="914400" marR="0" rtl="0" algn="l">
              <a:spcBef>
                <a:spcPts val="240"/>
              </a:spcBef>
              <a:spcAft>
                <a:spcPts val="0"/>
              </a:spcAft>
              <a:buClr>
                <a:schemeClr val="lt1"/>
              </a:buClr>
              <a:buSzPts val="1200"/>
              <a:buFont typeface="Tahoma"/>
              <a:buNone/>
              <a:defRPr b="0" i="0" sz="1200" u="none" cap="none" strike="noStrike">
                <a:solidFill>
                  <a:schemeClr val="lt1"/>
                </a:solidFill>
                <a:latin typeface="Tahoma"/>
                <a:ea typeface="Tahoma"/>
                <a:cs typeface="Tahoma"/>
                <a:sym typeface="Tahoma"/>
              </a:defRPr>
            </a:lvl2pPr>
            <a:lvl3pPr indent="-228600" lvl="2" marL="1371600" marR="0" rtl="0" algn="l">
              <a:spcBef>
                <a:spcPts val="200"/>
              </a:spcBef>
              <a:spcAft>
                <a:spcPts val="0"/>
              </a:spcAft>
              <a:buClr>
                <a:schemeClr val="hlink"/>
              </a:buClr>
              <a:buSzPts val="1000"/>
              <a:buFont typeface="Noto Sans Symbols"/>
              <a:buNone/>
              <a:defRPr b="0" i="0" sz="1000" u="none" cap="none" strike="noStrike">
                <a:solidFill>
                  <a:schemeClr val="lt1"/>
                </a:solidFill>
                <a:latin typeface="Tahoma"/>
                <a:ea typeface="Tahoma"/>
                <a:cs typeface="Tahoma"/>
                <a:sym typeface="Tahoma"/>
              </a:defRPr>
            </a:lvl3pPr>
            <a:lvl4pPr indent="-228600" lvl="3" marL="1828800" marR="0" rtl="0" algn="l">
              <a:spcBef>
                <a:spcPts val="180"/>
              </a:spcBef>
              <a:spcAft>
                <a:spcPts val="0"/>
              </a:spcAft>
              <a:buClr>
                <a:schemeClr val="lt1"/>
              </a:buClr>
              <a:buSzPts val="900"/>
              <a:buFont typeface="Tahoma"/>
              <a:buNone/>
              <a:defRPr b="0" i="0" sz="900" u="none" cap="none" strike="noStrike">
                <a:solidFill>
                  <a:schemeClr val="lt1"/>
                </a:solidFill>
                <a:latin typeface="Tahoma"/>
                <a:ea typeface="Tahoma"/>
                <a:cs typeface="Tahoma"/>
                <a:sym typeface="Tahoma"/>
              </a:defRPr>
            </a:lvl4pPr>
            <a:lvl5pPr indent="-228600" lvl="4" marL="22860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5pPr>
            <a:lvl6pPr indent="-228600" lvl="5" marL="27432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6pPr>
            <a:lvl7pPr indent="-228600" lvl="6" marL="32004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7pPr>
            <a:lvl8pPr indent="-228600" lvl="7" marL="36576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8pPr>
            <a:lvl9pPr indent="-228600" lvl="8" marL="4114800" marR="0" rtl="0" algn="l">
              <a:spcBef>
                <a:spcPts val="180"/>
              </a:spcBef>
              <a:spcAft>
                <a:spcPts val="0"/>
              </a:spcAft>
              <a:buClr>
                <a:schemeClr val="hlink"/>
              </a:buClr>
              <a:buSzPts val="900"/>
              <a:buFont typeface="Noto Sans Symbols"/>
              <a:buNone/>
              <a:defRPr b="0" i="0" sz="900" u="none" cap="none" strike="noStrike">
                <a:solidFill>
                  <a:schemeClr val="lt1"/>
                </a:solidFill>
                <a:latin typeface="Tahoma"/>
                <a:ea typeface="Tahoma"/>
                <a:cs typeface="Tahoma"/>
                <a:sym typeface="Tahoma"/>
              </a:defRPr>
            </a:lvl9pPr>
          </a:lstStyle>
          <a:p/>
        </p:txBody>
      </p:sp>
      <p:sp>
        <p:nvSpPr>
          <p:cNvPr id="151" name="Shape 151"/>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52" name="Shape 15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53" name="Shape 15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15.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3.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0.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 name="Shape 9"/>
        <p:cNvGrpSpPr/>
        <p:nvPr/>
      </p:nvGrpSpPr>
      <p:grpSpPr>
        <a:xfrm>
          <a:off x="0" y="0"/>
          <a:ext cx="0" cy="0"/>
          <a:chOff x="0" y="0"/>
          <a:chExt cx="0" cy="0"/>
        </a:xfrm>
      </p:grpSpPr>
      <p:grpSp>
        <p:nvGrpSpPr>
          <p:cNvPr id="10" name="Shape 10"/>
          <p:cNvGrpSpPr/>
          <p:nvPr/>
        </p:nvGrpSpPr>
        <p:grpSpPr>
          <a:xfrm>
            <a:off x="0" y="0"/>
            <a:ext cx="8458200" cy="5943600"/>
            <a:chOff x="0" y="0"/>
            <a:chExt cx="8458200" cy="5943600"/>
          </a:xfrm>
        </p:grpSpPr>
        <p:sp>
          <p:nvSpPr>
            <p:cNvPr id="11" name="Shape 11"/>
            <p:cNvSpPr/>
            <p:nvPr/>
          </p:nvSpPr>
          <p:spPr>
            <a:xfrm>
              <a:off x="0" y="2286000"/>
              <a:ext cx="8183562" cy="3657600"/>
            </a:xfrm>
            <a:custGeom>
              <a:pathLst>
                <a:path extrusionOk="0" h="2304" w="5155">
                  <a:moveTo>
                    <a:pt x="5154" y="1769"/>
                  </a:moveTo>
                  <a:lnTo>
                    <a:pt x="0" y="2304"/>
                  </a:lnTo>
                  <a:lnTo>
                    <a:pt x="0" y="1252"/>
                  </a:lnTo>
                  <a:lnTo>
                    <a:pt x="5155" y="0"/>
                  </a:lnTo>
                  <a:lnTo>
                    <a:pt x="5155" y="1416"/>
                  </a:lnTo>
                  <a:lnTo>
                    <a:pt x="5154" y="1769"/>
                  </a:lnTo>
                  <a:close/>
                </a:path>
              </a:pathLst>
            </a:custGeom>
            <a:gradFill>
              <a:gsLst>
                <a:gs pos="0">
                  <a:srgbClr val="61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2" name="Shape 12"/>
            <p:cNvSpPr/>
            <p:nvPr/>
          </p:nvSpPr>
          <p:spPr>
            <a:xfrm>
              <a:off x="0" y="0"/>
              <a:ext cx="8458200" cy="5856287"/>
            </a:xfrm>
            <a:custGeom>
              <a:pathLst>
                <a:path extrusionOk="0" h="3689" w="5328">
                  <a:moveTo>
                    <a:pt x="5311" y="3209"/>
                  </a:moveTo>
                  <a:lnTo>
                    <a:pt x="0" y="3689"/>
                  </a:lnTo>
                  <a:lnTo>
                    <a:pt x="0" y="9"/>
                  </a:lnTo>
                  <a:lnTo>
                    <a:pt x="5328" y="0"/>
                  </a:lnTo>
                  <a:lnTo>
                    <a:pt x="5311" y="3209"/>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3" name="Shape 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4" name="Shape 14"/>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5" name="Shape 15"/>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6" name="Shape 16"/>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7" name="Shape 1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8" name="Shape 138"/>
        <p:cNvGrpSpPr/>
        <p:nvPr/>
      </p:nvGrpSpPr>
      <p:grpSpPr>
        <a:xfrm>
          <a:off x="0" y="0"/>
          <a:ext cx="0" cy="0"/>
          <a:chOff x="0" y="0"/>
          <a:chExt cx="0" cy="0"/>
        </a:xfrm>
      </p:grpSpPr>
      <p:grpSp>
        <p:nvGrpSpPr>
          <p:cNvPr id="139" name="Shape 139"/>
          <p:cNvGrpSpPr/>
          <p:nvPr/>
        </p:nvGrpSpPr>
        <p:grpSpPr>
          <a:xfrm>
            <a:off x="0" y="0"/>
            <a:ext cx="7242175" cy="1981199"/>
            <a:chOff x="0" y="0"/>
            <a:chExt cx="7242175" cy="1981199"/>
          </a:xfrm>
        </p:grpSpPr>
        <p:sp>
          <p:nvSpPr>
            <p:cNvPr id="140" name="Shape 140"/>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41" name="Shape 141"/>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42" name="Shape 14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43" name="Shape 143"/>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44" name="Shape 144"/>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45" name="Shape 145"/>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46" name="Shape 1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4" name="Shape 154"/>
        <p:cNvGrpSpPr/>
        <p:nvPr/>
      </p:nvGrpSpPr>
      <p:grpSpPr>
        <a:xfrm>
          <a:off x="0" y="0"/>
          <a:ext cx="0" cy="0"/>
          <a:chOff x="0" y="0"/>
          <a:chExt cx="0" cy="0"/>
        </a:xfrm>
      </p:grpSpPr>
      <p:grpSp>
        <p:nvGrpSpPr>
          <p:cNvPr id="155" name="Shape 155"/>
          <p:cNvGrpSpPr/>
          <p:nvPr/>
        </p:nvGrpSpPr>
        <p:grpSpPr>
          <a:xfrm>
            <a:off x="0" y="0"/>
            <a:ext cx="7242175" cy="1981199"/>
            <a:chOff x="0" y="0"/>
            <a:chExt cx="7242175" cy="1981199"/>
          </a:xfrm>
        </p:grpSpPr>
        <p:sp>
          <p:nvSpPr>
            <p:cNvPr id="156" name="Shape 156"/>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57" name="Shape 157"/>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58" name="Shape 15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59" name="Shape 159"/>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60" name="Shape 160"/>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61" name="Shape 161"/>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62" name="Shape 16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0" name="Shape 170"/>
        <p:cNvGrpSpPr/>
        <p:nvPr/>
      </p:nvGrpSpPr>
      <p:grpSpPr>
        <a:xfrm>
          <a:off x="0" y="0"/>
          <a:ext cx="0" cy="0"/>
          <a:chOff x="0" y="0"/>
          <a:chExt cx="0" cy="0"/>
        </a:xfrm>
      </p:grpSpPr>
      <p:grpSp>
        <p:nvGrpSpPr>
          <p:cNvPr id="171" name="Shape 171"/>
          <p:cNvGrpSpPr/>
          <p:nvPr/>
        </p:nvGrpSpPr>
        <p:grpSpPr>
          <a:xfrm>
            <a:off x="0" y="0"/>
            <a:ext cx="7242175" cy="1981199"/>
            <a:chOff x="0" y="0"/>
            <a:chExt cx="7242175" cy="1981199"/>
          </a:xfrm>
        </p:grpSpPr>
        <p:sp>
          <p:nvSpPr>
            <p:cNvPr id="172" name="Shape 172"/>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73" name="Shape 173"/>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74" name="Shape 17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75" name="Shape 175"/>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76" name="Shape 176"/>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77" name="Shape 177"/>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78" name="Shape 17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5" name="Shape 185"/>
        <p:cNvGrpSpPr/>
        <p:nvPr/>
      </p:nvGrpSpPr>
      <p:grpSpPr>
        <a:xfrm>
          <a:off x="0" y="0"/>
          <a:ext cx="0" cy="0"/>
          <a:chOff x="0" y="0"/>
          <a:chExt cx="0" cy="0"/>
        </a:xfrm>
      </p:grpSpPr>
      <p:grpSp>
        <p:nvGrpSpPr>
          <p:cNvPr id="186" name="Shape 186"/>
          <p:cNvGrpSpPr/>
          <p:nvPr/>
        </p:nvGrpSpPr>
        <p:grpSpPr>
          <a:xfrm>
            <a:off x="0" y="0"/>
            <a:ext cx="7242175" cy="1981199"/>
            <a:chOff x="0" y="0"/>
            <a:chExt cx="7242175" cy="1981199"/>
          </a:xfrm>
        </p:grpSpPr>
        <p:sp>
          <p:nvSpPr>
            <p:cNvPr id="187" name="Shape 187"/>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88" name="Shape 188"/>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89" name="Shape 18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90" name="Shape 190"/>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91" name="Shape 191"/>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92" name="Shape 19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93" name="Shape 19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0" name="Shape 200"/>
        <p:cNvGrpSpPr/>
        <p:nvPr/>
      </p:nvGrpSpPr>
      <p:grpSpPr>
        <a:xfrm>
          <a:off x="0" y="0"/>
          <a:ext cx="0" cy="0"/>
          <a:chOff x="0" y="0"/>
          <a:chExt cx="0" cy="0"/>
        </a:xfrm>
      </p:grpSpPr>
      <p:grpSp>
        <p:nvGrpSpPr>
          <p:cNvPr id="201" name="Shape 201"/>
          <p:cNvGrpSpPr/>
          <p:nvPr/>
        </p:nvGrpSpPr>
        <p:grpSpPr>
          <a:xfrm>
            <a:off x="0" y="0"/>
            <a:ext cx="7242175" cy="1981199"/>
            <a:chOff x="0" y="0"/>
            <a:chExt cx="7242175" cy="1981199"/>
          </a:xfrm>
        </p:grpSpPr>
        <p:sp>
          <p:nvSpPr>
            <p:cNvPr id="202" name="Shape 202"/>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203" name="Shape 203"/>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204" name="Shape 20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05" name="Shape 205"/>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06" name="Shape 206"/>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07" name="Shape 207"/>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208" name="Shape 20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 name="Shape 24"/>
        <p:cNvGrpSpPr/>
        <p:nvPr/>
      </p:nvGrpSpPr>
      <p:grpSpPr>
        <a:xfrm>
          <a:off x="0" y="0"/>
          <a:ext cx="0" cy="0"/>
          <a:chOff x="0" y="0"/>
          <a:chExt cx="0" cy="0"/>
        </a:xfrm>
      </p:grpSpPr>
      <p:grpSp>
        <p:nvGrpSpPr>
          <p:cNvPr id="25" name="Shape 25"/>
          <p:cNvGrpSpPr/>
          <p:nvPr/>
        </p:nvGrpSpPr>
        <p:grpSpPr>
          <a:xfrm>
            <a:off x="0" y="0"/>
            <a:ext cx="7242175" cy="1981199"/>
            <a:chOff x="0" y="0"/>
            <a:chExt cx="7242175" cy="1981199"/>
          </a:xfrm>
        </p:grpSpPr>
        <p:sp>
          <p:nvSpPr>
            <p:cNvPr id="26" name="Shape 26"/>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27" name="Shape 27"/>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28" name="Shape 2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29" name="Shape 29"/>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0" name="Shape 30"/>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1" name="Shape 31"/>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32" name="Shape 3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9" name="Shape 39"/>
        <p:cNvGrpSpPr/>
        <p:nvPr/>
      </p:nvGrpSpPr>
      <p:grpSpPr>
        <a:xfrm>
          <a:off x="0" y="0"/>
          <a:ext cx="0" cy="0"/>
          <a:chOff x="0" y="0"/>
          <a:chExt cx="0" cy="0"/>
        </a:xfrm>
      </p:grpSpPr>
      <p:grpSp>
        <p:nvGrpSpPr>
          <p:cNvPr id="40" name="Shape 40"/>
          <p:cNvGrpSpPr/>
          <p:nvPr/>
        </p:nvGrpSpPr>
        <p:grpSpPr>
          <a:xfrm>
            <a:off x="0" y="0"/>
            <a:ext cx="7242175" cy="1981199"/>
            <a:chOff x="0" y="0"/>
            <a:chExt cx="7242175" cy="1981199"/>
          </a:xfrm>
        </p:grpSpPr>
        <p:sp>
          <p:nvSpPr>
            <p:cNvPr id="41" name="Shape 41"/>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42" name="Shape 42"/>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43" name="Shape 4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44" name="Shape 44"/>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45" name="Shape 45"/>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46" name="Shape 46"/>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47" name="Shape 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0"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2" name="Shape 52"/>
        <p:cNvGrpSpPr/>
        <p:nvPr/>
      </p:nvGrpSpPr>
      <p:grpSpPr>
        <a:xfrm>
          <a:off x="0" y="0"/>
          <a:ext cx="0" cy="0"/>
          <a:chOff x="0" y="0"/>
          <a:chExt cx="0" cy="0"/>
        </a:xfrm>
      </p:grpSpPr>
      <p:grpSp>
        <p:nvGrpSpPr>
          <p:cNvPr id="53" name="Shape 53"/>
          <p:cNvGrpSpPr/>
          <p:nvPr/>
        </p:nvGrpSpPr>
        <p:grpSpPr>
          <a:xfrm>
            <a:off x="0" y="0"/>
            <a:ext cx="7242175" cy="1981199"/>
            <a:chOff x="0" y="0"/>
            <a:chExt cx="7242175" cy="1981199"/>
          </a:xfrm>
        </p:grpSpPr>
        <p:sp>
          <p:nvSpPr>
            <p:cNvPr id="54" name="Shape 54"/>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55" name="Shape 55"/>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56" name="Shape 5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57" name="Shape 57"/>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58" name="Shape 58"/>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59" name="Shape 59"/>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60" name="Shape 6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6" name="Shape 66"/>
        <p:cNvGrpSpPr/>
        <p:nvPr/>
      </p:nvGrpSpPr>
      <p:grpSpPr>
        <a:xfrm>
          <a:off x="0" y="0"/>
          <a:ext cx="0" cy="0"/>
          <a:chOff x="0" y="0"/>
          <a:chExt cx="0" cy="0"/>
        </a:xfrm>
      </p:grpSpPr>
      <p:grpSp>
        <p:nvGrpSpPr>
          <p:cNvPr id="67" name="Shape 67"/>
          <p:cNvGrpSpPr/>
          <p:nvPr/>
        </p:nvGrpSpPr>
        <p:grpSpPr>
          <a:xfrm>
            <a:off x="0" y="0"/>
            <a:ext cx="7242175" cy="1981199"/>
            <a:chOff x="0" y="0"/>
            <a:chExt cx="7242175" cy="1981199"/>
          </a:xfrm>
        </p:grpSpPr>
        <p:sp>
          <p:nvSpPr>
            <p:cNvPr id="68" name="Shape 68"/>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69" name="Shape 69"/>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70" name="Shape 7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71" name="Shape 71"/>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72" name="Shape 72"/>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73" name="Shape 73"/>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74" name="Shape 7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5" name="Shape 75"/>
        <p:cNvGrpSpPr/>
        <p:nvPr/>
      </p:nvGrpSpPr>
      <p:grpSpPr>
        <a:xfrm>
          <a:off x="0" y="0"/>
          <a:ext cx="0" cy="0"/>
          <a:chOff x="0" y="0"/>
          <a:chExt cx="0" cy="0"/>
        </a:xfrm>
      </p:grpSpPr>
      <p:grpSp>
        <p:nvGrpSpPr>
          <p:cNvPr id="76" name="Shape 76"/>
          <p:cNvGrpSpPr/>
          <p:nvPr/>
        </p:nvGrpSpPr>
        <p:grpSpPr>
          <a:xfrm>
            <a:off x="0" y="0"/>
            <a:ext cx="7242175" cy="1981199"/>
            <a:chOff x="0" y="0"/>
            <a:chExt cx="7242175" cy="1981199"/>
          </a:xfrm>
        </p:grpSpPr>
        <p:sp>
          <p:nvSpPr>
            <p:cNvPr id="77" name="Shape 77"/>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78" name="Shape 78"/>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79" name="Shape 7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80" name="Shape 80"/>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81" name="Shape 81"/>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2" name="Shape 82"/>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83" name="Shape 8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0" name="Shape 90"/>
        <p:cNvGrpSpPr/>
        <p:nvPr/>
      </p:nvGrpSpPr>
      <p:grpSpPr>
        <a:xfrm>
          <a:off x="0" y="0"/>
          <a:ext cx="0" cy="0"/>
          <a:chOff x="0" y="0"/>
          <a:chExt cx="0" cy="0"/>
        </a:xfrm>
      </p:grpSpPr>
      <p:grpSp>
        <p:nvGrpSpPr>
          <p:cNvPr id="91" name="Shape 91"/>
          <p:cNvGrpSpPr/>
          <p:nvPr/>
        </p:nvGrpSpPr>
        <p:grpSpPr>
          <a:xfrm>
            <a:off x="0" y="0"/>
            <a:ext cx="7242175" cy="1981199"/>
            <a:chOff x="0" y="0"/>
            <a:chExt cx="7242175" cy="1981199"/>
          </a:xfrm>
        </p:grpSpPr>
        <p:sp>
          <p:nvSpPr>
            <p:cNvPr id="92" name="Shape 92"/>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93" name="Shape 93"/>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94" name="Shape 9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95" name="Shape 95"/>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96" name="Shape 96"/>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7" name="Shape 97"/>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8" name="Shape 9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6" name="Shape 106"/>
        <p:cNvGrpSpPr/>
        <p:nvPr/>
      </p:nvGrpSpPr>
      <p:grpSpPr>
        <a:xfrm>
          <a:off x="0" y="0"/>
          <a:ext cx="0" cy="0"/>
          <a:chOff x="0" y="0"/>
          <a:chExt cx="0" cy="0"/>
        </a:xfrm>
      </p:grpSpPr>
      <p:grpSp>
        <p:nvGrpSpPr>
          <p:cNvPr id="107" name="Shape 107"/>
          <p:cNvGrpSpPr/>
          <p:nvPr/>
        </p:nvGrpSpPr>
        <p:grpSpPr>
          <a:xfrm>
            <a:off x="0" y="0"/>
            <a:ext cx="7242175" cy="1981199"/>
            <a:chOff x="0" y="0"/>
            <a:chExt cx="7242175" cy="1981199"/>
          </a:xfrm>
        </p:grpSpPr>
        <p:sp>
          <p:nvSpPr>
            <p:cNvPr id="108" name="Shape 108"/>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09" name="Shape 109"/>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11" name="Shape 111"/>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12" name="Shape 112"/>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13" name="Shape 113"/>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14" name="Shape 11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4" name="Shape 124"/>
        <p:cNvGrpSpPr/>
        <p:nvPr/>
      </p:nvGrpSpPr>
      <p:grpSpPr>
        <a:xfrm>
          <a:off x="0" y="0"/>
          <a:ext cx="0" cy="0"/>
          <a:chOff x="0" y="0"/>
          <a:chExt cx="0" cy="0"/>
        </a:xfrm>
      </p:grpSpPr>
      <p:grpSp>
        <p:nvGrpSpPr>
          <p:cNvPr id="125" name="Shape 125"/>
          <p:cNvGrpSpPr/>
          <p:nvPr/>
        </p:nvGrpSpPr>
        <p:grpSpPr>
          <a:xfrm>
            <a:off x="0" y="0"/>
            <a:ext cx="7242175" cy="1981199"/>
            <a:chOff x="0" y="0"/>
            <a:chExt cx="7242175" cy="1981199"/>
          </a:xfrm>
        </p:grpSpPr>
        <p:sp>
          <p:nvSpPr>
            <p:cNvPr id="126" name="Shape 126"/>
            <p:cNvSpPr/>
            <p:nvPr/>
          </p:nvSpPr>
          <p:spPr>
            <a:xfrm>
              <a:off x="0" y="925512"/>
              <a:ext cx="7123112" cy="1055687"/>
            </a:xfrm>
            <a:custGeom>
              <a:pathLst>
                <a:path extrusionOk="0" h="665" w="4806">
                  <a:moveTo>
                    <a:pt x="4800" y="299"/>
                  </a:moveTo>
                  <a:lnTo>
                    <a:pt x="0" y="665"/>
                  </a:lnTo>
                  <a:lnTo>
                    <a:pt x="0" y="0"/>
                  </a:lnTo>
                  <a:lnTo>
                    <a:pt x="4806" y="1"/>
                  </a:lnTo>
                  <a:lnTo>
                    <a:pt x="4800" y="153"/>
                  </a:lnTo>
                  <a:lnTo>
                    <a:pt x="4800" y="299"/>
                  </a:lnTo>
                  <a:close/>
                </a:path>
              </a:pathLst>
            </a:custGeom>
            <a:gradFill>
              <a:gsLst>
                <a:gs pos="0">
                  <a:srgbClr val="6B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127" name="Shape 127"/>
            <p:cNvSpPr/>
            <p:nvPr/>
          </p:nvSpPr>
          <p:spPr>
            <a:xfrm>
              <a:off x="0" y="0"/>
              <a:ext cx="7242175" cy="1903412"/>
            </a:xfrm>
            <a:custGeom>
              <a:pathLst>
                <a:path extrusionOk="0" h="1199" w="4562">
                  <a:moveTo>
                    <a:pt x="4560" y="932"/>
                  </a:moveTo>
                  <a:lnTo>
                    <a:pt x="0" y="1199"/>
                  </a:lnTo>
                  <a:lnTo>
                    <a:pt x="0" y="0"/>
                  </a:lnTo>
                  <a:lnTo>
                    <a:pt x="4562" y="0"/>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grpSp>
      <p:sp>
        <p:nvSpPr>
          <p:cNvPr id="128" name="Shape 12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129" name="Shape 129"/>
          <p:cNvSpPr txBox="1"/>
          <p:nvPr>
            <p:ph idx="1" type="body"/>
          </p:nvPr>
        </p:nvSpPr>
        <p:spPr>
          <a:xfrm>
            <a:off x="457200" y="1600200"/>
            <a:ext cx="8229600" cy="4495800"/>
          </a:xfrm>
          <a:prstGeom prst="rect">
            <a:avLst/>
          </a:prstGeom>
          <a:noFill/>
          <a:ln>
            <a:noFill/>
          </a:ln>
        </p:spPr>
        <p:txBody>
          <a:bodyPr anchorCtr="0" anchor="t" bIns="91425" lIns="91425" spcFirstLastPara="1" rIns="91425" wrap="square" tIns="91425"/>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30" name="Shape 130"/>
          <p:cNvSpPr txBox="1"/>
          <p:nvPr>
            <p:ph idx="10" type="dt"/>
          </p:nvPr>
        </p:nvSpPr>
        <p:spPr>
          <a:xfrm>
            <a:off x="457200" y="6248400"/>
            <a:ext cx="2133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31" name="Shape 131"/>
          <p:cNvSpPr txBox="1"/>
          <p:nvPr>
            <p:ph idx="11" type="ftr"/>
          </p:nvPr>
        </p:nvSpPr>
        <p:spPr>
          <a:xfrm>
            <a:off x="3124200" y="6248400"/>
            <a:ext cx="28956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Tahoma"/>
                <a:ea typeface="Tahoma"/>
                <a:cs typeface="Tahoma"/>
                <a:sym typeface="Tahoma"/>
              </a:defRPr>
            </a:lvl1pPr>
            <a:lvl2pPr lvl="1"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lnSpc>
                <a:spcPct val="100000"/>
              </a:lnSpc>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32" name="Shape 13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200"/>
              <a:buFont typeface="Tahoma"/>
              <a:buNone/>
              <a:defRPr b="0" i="0" sz="1200" u="none">
                <a:solidFill>
                  <a:schemeClr val="lt1"/>
                </a:solidFill>
                <a:latin typeface="Tahoma"/>
                <a:ea typeface="Tahoma"/>
                <a:cs typeface="Tahoma"/>
                <a:sym typeface="Tahoma"/>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vac-acc.gc.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ctrTitle"/>
          </p:nvPr>
        </p:nvSpPr>
        <p:spPr>
          <a:xfrm>
            <a:off x="468312" y="822325"/>
            <a:ext cx="7772400" cy="1431925"/>
          </a:xfrm>
          <a:prstGeom prst="rect">
            <a:avLst/>
          </a:prstGeom>
          <a:no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000"/>
              <a:buFont typeface="Tahoma"/>
              <a:buNone/>
            </a:pPr>
            <a:r>
              <a:rPr b="0" i="0" lang="en-US" sz="4000" u="none" cap="none" strike="noStrike">
                <a:solidFill>
                  <a:schemeClr val="lt2"/>
                </a:solidFill>
                <a:latin typeface="Tahoma"/>
                <a:ea typeface="Tahoma"/>
                <a:cs typeface="Tahoma"/>
                <a:sym typeface="Tahoma"/>
              </a:rPr>
              <a:t>    Beaumont Hamel and the Royal Newfoundland Regiment</a:t>
            </a:r>
            <a:endParaRPr/>
          </a:p>
        </p:txBody>
      </p:sp>
      <p:pic>
        <p:nvPicPr>
          <p:cNvPr descr="150px-Royal_newfoundland_regiment_crest" id="222" name="Shape 222"/>
          <p:cNvPicPr preferRelativeResize="0"/>
          <p:nvPr/>
        </p:nvPicPr>
        <p:blipFill rotWithShape="1">
          <a:blip r:embed="rId3">
            <a:alphaModFix/>
          </a:blip>
          <a:srcRect b="0" l="0" r="0" t="0"/>
          <a:stretch/>
        </p:blipFill>
        <p:spPr>
          <a:xfrm>
            <a:off x="3492500" y="2565400"/>
            <a:ext cx="2603500" cy="3384550"/>
          </a:xfrm>
          <a:prstGeom prst="rect">
            <a:avLst/>
          </a:prstGeom>
          <a:noFill/>
          <a:ln>
            <a:noFill/>
          </a:ln>
        </p:spPr>
      </p:pic>
      <p:sp>
        <p:nvSpPr>
          <p:cNvPr id="223" name="Shape 223"/>
          <p:cNvSpPr txBox="1"/>
          <p:nvPr/>
        </p:nvSpPr>
        <p:spPr>
          <a:xfrm>
            <a:off x="1908175" y="6021387"/>
            <a:ext cx="5759450" cy="5191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Black"/>
              <a:buNone/>
            </a:pPr>
            <a:r>
              <a:rPr b="0" i="0" lang="en-US" sz="2800" u="none">
                <a:solidFill>
                  <a:schemeClr val="lt1"/>
                </a:solidFill>
                <a:latin typeface="Arial Black"/>
                <a:ea typeface="Arial Black"/>
                <a:cs typeface="Arial Black"/>
                <a:sym typeface="Arial Black"/>
              </a:rPr>
              <a:t>Better Than The Best</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2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2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idx="1" type="body"/>
          </p:nvPr>
        </p:nvSpPr>
        <p:spPr>
          <a:xfrm>
            <a:off x="539750" y="549275"/>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1" i="1" lang="en-US" sz="2400" u="none">
                <a:solidFill>
                  <a:schemeClr val="lt1"/>
                </a:solidFill>
                <a:latin typeface="Tahoma"/>
                <a:ea typeface="Tahoma"/>
                <a:cs typeface="Tahoma"/>
                <a:sym typeface="Tahoma"/>
              </a:rPr>
              <a:t>2) Weaponry: The Newfoundland Regiment were armed with rifles and were trained in the use of bayonets and hand-hand combat. This was no match for the Lewis guns used by the Germans. Newfoundlanders were mowed down as they crossed No Man's Land.</a:t>
            </a:r>
            <a:endParaRPr b="0" i="0" sz="2400" u="non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a:p>
            <a:pPr indent="-180340" lvl="0" marL="342900" marR="0" rtl="0" algn="l">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p:txBody>
      </p:sp>
      <p:pic>
        <p:nvPicPr>
          <p:cNvPr id="277" name="Shape 277"/>
          <p:cNvPicPr preferRelativeResize="0"/>
          <p:nvPr/>
        </p:nvPicPr>
        <p:blipFill rotWithShape="1">
          <a:blip r:embed="rId3">
            <a:alphaModFix/>
          </a:blip>
          <a:srcRect b="0" l="0" r="0" t="0"/>
          <a:stretch/>
        </p:blipFill>
        <p:spPr>
          <a:xfrm>
            <a:off x="1416050" y="3357562"/>
            <a:ext cx="6477000" cy="2424112"/>
          </a:xfrm>
          <a:prstGeom prst="rect">
            <a:avLst/>
          </a:prstGeom>
          <a:noFill/>
          <a:ln>
            <a:noFill/>
          </a:ln>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idx="1" type="body"/>
          </p:nvPr>
        </p:nvSpPr>
        <p:spPr>
          <a:xfrm>
            <a:off x="250825" y="836612"/>
            <a:ext cx="8229600" cy="36718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1" i="1" lang="en-US" sz="2400" u="none">
                <a:solidFill>
                  <a:schemeClr val="lt1"/>
                </a:solidFill>
                <a:latin typeface="Tahoma"/>
                <a:ea typeface="Tahoma"/>
                <a:cs typeface="Tahoma"/>
                <a:sym typeface="Tahoma"/>
              </a:rPr>
              <a:t>3) Field conditions: The Regiment had to contend with both mud and barbed wire as they tried to cross No Man's Land. The British had shelled the area heavily about a week before. However it didn't cause the damage that was anticipated and many men got caught up.  The Germans trained their guns on the gaps in the wire that had been created. </a:t>
            </a:r>
            <a:endParaRPr/>
          </a:p>
        </p:txBody>
      </p:sp>
      <p:pic>
        <p:nvPicPr>
          <p:cNvPr id="283" name="Shape 283"/>
          <p:cNvPicPr preferRelativeResize="0"/>
          <p:nvPr/>
        </p:nvPicPr>
        <p:blipFill rotWithShape="1">
          <a:blip r:embed="rId3">
            <a:alphaModFix/>
          </a:blip>
          <a:srcRect b="0" l="0" r="0" t="0"/>
          <a:stretch/>
        </p:blipFill>
        <p:spPr>
          <a:xfrm>
            <a:off x="2339975" y="3644900"/>
            <a:ext cx="4319587" cy="2874962"/>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Beaumont Hamel today: </a:t>
            </a:r>
            <a:br>
              <a:rPr b="0" i="0" lang="en-US" sz="4400" u="none" cap="none" strike="noStrike">
                <a:solidFill>
                  <a:schemeClr val="lt2"/>
                </a:solidFill>
                <a:latin typeface="Tahoma"/>
                <a:ea typeface="Tahoma"/>
                <a:cs typeface="Tahoma"/>
                <a:sym typeface="Tahoma"/>
              </a:rPr>
            </a:br>
            <a:r>
              <a:rPr b="0" i="0" lang="en-US" sz="4400" u="none" cap="none" strike="noStrike">
                <a:solidFill>
                  <a:schemeClr val="lt2"/>
                </a:solidFill>
                <a:latin typeface="Tahoma"/>
                <a:ea typeface="Tahoma"/>
                <a:cs typeface="Tahoma"/>
                <a:sym typeface="Tahoma"/>
              </a:rPr>
              <a:t>Aerial view </a:t>
            </a:r>
            <a:endParaRPr/>
          </a:p>
        </p:txBody>
      </p:sp>
      <p:pic>
        <p:nvPicPr>
          <p:cNvPr id="289" name="Shape 289"/>
          <p:cNvPicPr preferRelativeResize="0"/>
          <p:nvPr>
            <p:ph idx="1" type="body"/>
          </p:nvPr>
        </p:nvPicPr>
        <p:blipFill rotWithShape="1">
          <a:blip r:embed="rId3">
            <a:alphaModFix/>
          </a:blip>
          <a:srcRect b="0" l="0" r="0" t="0"/>
          <a:stretch/>
        </p:blipFill>
        <p:spPr>
          <a:xfrm>
            <a:off x="1114425" y="1601787"/>
            <a:ext cx="6913562" cy="4494212"/>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The Trenches</a:t>
            </a:r>
            <a:endParaRPr/>
          </a:p>
        </p:txBody>
      </p:sp>
      <p:pic>
        <p:nvPicPr>
          <p:cNvPr id="295" name="Shape 295"/>
          <p:cNvPicPr preferRelativeResize="0"/>
          <p:nvPr>
            <p:ph idx="1" type="body"/>
          </p:nvPr>
        </p:nvPicPr>
        <p:blipFill rotWithShape="1">
          <a:blip r:embed="rId3">
            <a:alphaModFix/>
          </a:blip>
          <a:srcRect b="0" l="0" r="0" t="0"/>
          <a:stretch/>
        </p:blipFill>
        <p:spPr>
          <a:xfrm>
            <a:off x="1331912" y="2205037"/>
            <a:ext cx="5827712" cy="3900487"/>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Why is this Battle so Important?</a:t>
            </a:r>
            <a:endParaRPr/>
          </a:p>
        </p:txBody>
      </p:sp>
      <p:sp>
        <p:nvSpPr>
          <p:cNvPr id="301" name="Shape 301"/>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1" i="1" lang="en-US" sz="2800" u="sng">
                <a:solidFill>
                  <a:schemeClr val="lt1"/>
                </a:solidFill>
                <a:latin typeface="Tahoma"/>
                <a:ea typeface="Tahoma"/>
                <a:cs typeface="Tahoma"/>
                <a:sym typeface="Tahoma"/>
              </a:rPr>
              <a:t>Loss of life and limb: </a:t>
            </a:r>
            <a:r>
              <a:rPr b="1" i="1" lang="en-US" sz="2800" u="none">
                <a:solidFill>
                  <a:schemeClr val="lt1"/>
                </a:solidFill>
                <a:latin typeface="Tahoma"/>
                <a:ea typeface="Tahoma"/>
                <a:cs typeface="Tahoma"/>
                <a:sym typeface="Tahoma"/>
              </a:rPr>
              <a:t>Over 700 soldiers either died or were wounded. With such a small population, many families were directly effected. They lost brother's, fathers,  sons etc. or ended up having to care for injured family members who could no longer work. </a:t>
            </a:r>
            <a:endParaRPr b="0" i="0" sz="2800" u="non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a:p>
            <a:pPr indent="-342900" lvl="0" marL="342900" marR="0" rtl="0" algn="l">
              <a:lnSpc>
                <a:spcPct val="100000"/>
              </a:lnSpc>
              <a:spcBef>
                <a:spcPts val="320"/>
              </a:spcBef>
              <a:spcAft>
                <a:spcPts val="0"/>
              </a:spcAft>
              <a:buClr>
                <a:schemeClr val="hlink"/>
              </a:buClr>
              <a:buSzPts val="1280"/>
              <a:buFont typeface="Noto Sans Symbols"/>
              <a:buNone/>
            </a:pPr>
            <a:r>
              <a:t/>
            </a:r>
            <a:endParaRPr b="0" i="0" sz="1600" u="none">
              <a:solidFill>
                <a:schemeClr val="lt1"/>
              </a:solidFill>
              <a:latin typeface="Tahoma"/>
              <a:ea typeface="Tahoma"/>
              <a:cs typeface="Tahoma"/>
              <a:sym typeface="Tahoma"/>
            </a:endParaRPr>
          </a:p>
          <a:p>
            <a:pPr indent="-342900" lvl="0" marL="342900" marR="0" rtl="0" algn="l">
              <a:lnSpc>
                <a:spcPct val="100000"/>
              </a:lnSpc>
              <a:spcBef>
                <a:spcPts val="320"/>
              </a:spcBef>
              <a:spcAft>
                <a:spcPts val="0"/>
              </a:spcAft>
              <a:buClr>
                <a:schemeClr val="hlink"/>
              </a:buClr>
              <a:buSzPts val="1280"/>
              <a:buFont typeface="Noto Sans Symbols"/>
              <a:buNone/>
            </a:pPr>
            <a:r>
              <a:rPr b="0" i="0" lang="en-US" sz="1600" u="none">
                <a:solidFill>
                  <a:schemeClr val="lt1"/>
                </a:solidFill>
                <a:latin typeface="Tahoma"/>
                <a:ea typeface="Tahoma"/>
                <a:cs typeface="Tahoma"/>
                <a:sym typeface="Tahoma"/>
              </a:rPr>
              <a:t> </a:t>
            </a:r>
            <a:endParaRPr/>
          </a:p>
          <a:p>
            <a:pPr indent="-261620" lvl="0" marL="342900" marR="0" rtl="0" algn="l">
              <a:spcBef>
                <a:spcPts val="320"/>
              </a:spcBef>
              <a:spcAft>
                <a:spcPts val="0"/>
              </a:spcAft>
              <a:buClr>
                <a:schemeClr val="hlink"/>
              </a:buClr>
              <a:buSzPts val="1280"/>
              <a:buFont typeface="Noto Sans Symbols"/>
              <a:buNone/>
            </a:pPr>
            <a:r>
              <a:t/>
            </a:r>
            <a:endParaRPr b="0" i="0" sz="1600" u="none">
              <a:solidFill>
                <a:schemeClr val="lt1"/>
              </a:solidFill>
              <a:latin typeface="Tahoma"/>
              <a:ea typeface="Tahoma"/>
              <a:cs typeface="Tahoma"/>
              <a:sym typeface="Tahoma"/>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idx="1" type="body"/>
          </p:nvPr>
        </p:nvSpPr>
        <p:spPr>
          <a:xfrm>
            <a:off x="539750" y="1773237"/>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1" i="1" lang="en-US" sz="2400" u="sng">
                <a:solidFill>
                  <a:schemeClr val="lt1"/>
                </a:solidFill>
                <a:latin typeface="Tahoma"/>
                <a:ea typeface="Tahoma"/>
                <a:cs typeface="Tahoma"/>
                <a:sym typeface="Tahoma"/>
              </a:rPr>
              <a:t>Economic: </a:t>
            </a:r>
            <a:r>
              <a:rPr b="1" i="1" lang="en-US" sz="2400" u="none">
                <a:solidFill>
                  <a:schemeClr val="lt1"/>
                </a:solidFill>
                <a:latin typeface="Tahoma"/>
                <a:ea typeface="Tahoma"/>
                <a:cs typeface="Tahoma"/>
                <a:sym typeface="Tahoma"/>
              </a:rPr>
              <a:t>many of the men that were members of the workforce were now either dead or injured. Severely injured men had to be taken care of by the government and by their families. In the end the war cost Newfoundland altogether millions of dollars. </a:t>
            </a:r>
            <a:endParaRPr b="0" i="0" sz="2400" u="none">
              <a:solidFill>
                <a:schemeClr val="lt1"/>
              </a:solidFill>
              <a:latin typeface="Tahoma"/>
              <a:ea typeface="Tahoma"/>
              <a:cs typeface="Tahoma"/>
              <a:sym typeface="Tahoma"/>
            </a:endParaRPr>
          </a:p>
          <a:p>
            <a:pPr indent="-220980" lvl="0" marL="342900" marR="0" rtl="0" algn="l">
              <a:spcBef>
                <a:spcPts val="480"/>
              </a:spcBef>
              <a:spcAft>
                <a:spcPts val="0"/>
              </a:spcAft>
              <a:buClr>
                <a:schemeClr val="hlink"/>
              </a:buClr>
              <a:buSzPts val="1920"/>
              <a:buFont typeface="Noto Sans Symbols"/>
              <a:buNone/>
            </a:pPr>
            <a:r>
              <a:t/>
            </a:r>
            <a:endParaRPr b="0" i="0" sz="2400" u="none">
              <a:solidFill>
                <a:schemeClr val="lt1"/>
              </a:solidFill>
              <a:latin typeface="Tahoma"/>
              <a:ea typeface="Tahoma"/>
              <a:cs typeface="Tahoma"/>
              <a:sym typeface="Tahoma"/>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lt2"/>
              </a:solidFill>
              <a:latin typeface="Tahoma"/>
              <a:ea typeface="Tahoma"/>
              <a:cs typeface="Tahoma"/>
              <a:sym typeface="Tahoma"/>
            </a:endParaRPr>
          </a:p>
        </p:txBody>
      </p:sp>
      <p:sp>
        <p:nvSpPr>
          <p:cNvPr id="312" name="Shape 31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1" i="1" lang="en-US" sz="2800" u="sng">
                <a:solidFill>
                  <a:schemeClr val="lt1"/>
                </a:solidFill>
                <a:latin typeface="Tahoma"/>
                <a:ea typeface="Tahoma"/>
                <a:cs typeface="Tahoma"/>
                <a:sym typeface="Tahoma"/>
              </a:rPr>
              <a:t>Bravery: </a:t>
            </a:r>
            <a:r>
              <a:rPr b="1" i="1" lang="en-US" sz="2800" u="none">
                <a:solidFill>
                  <a:schemeClr val="lt1"/>
                </a:solidFill>
                <a:latin typeface="Tahoma"/>
                <a:ea typeface="Tahoma"/>
                <a:cs typeface="Tahoma"/>
                <a:sym typeface="Tahoma"/>
              </a:rPr>
              <a:t>It was an incredible display of courage, that only failed because "dead men can advance no further” (pg. 131 for quote from General Beauvoir de Lisle). Even though they knew their fate, they continued in their efforts to defeat the enemy. They paid the ultimate sacrifice in their bid to achieve freedom.  </a:t>
            </a:r>
            <a:endParaRPr b="0" i="0" sz="2800" u="none">
              <a:solidFill>
                <a:schemeClr val="lt1"/>
              </a:solidFill>
              <a:latin typeface="Tahoma"/>
              <a:ea typeface="Tahoma"/>
              <a:cs typeface="Tahoma"/>
              <a:sym typeface="Tahoma"/>
            </a:endParaRPr>
          </a:p>
          <a:p>
            <a:pPr indent="-200660" lvl="0" marL="342900" marR="0" rtl="0" algn="l">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0" y="1600200"/>
            <a:ext cx="91440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2800" u="none">
                <a:solidFill>
                  <a:schemeClr val="lt1"/>
                </a:solidFill>
                <a:latin typeface="Tahoma"/>
                <a:ea typeface="Tahoma"/>
                <a:cs typeface="Tahoma"/>
                <a:sym typeface="Tahoma"/>
              </a:rPr>
              <a:t>By the end of World War One, 6241 men had served in the regiment.</a:t>
            </a:r>
            <a:endParaRPr/>
          </a:p>
          <a:p>
            <a:pPr indent="-200660" lvl="0" marL="342900" marR="0" rtl="0" algn="l">
              <a:lnSpc>
                <a:spcPct val="100000"/>
              </a:lnSpc>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a:solidFill>
                  <a:schemeClr val="lt1"/>
                </a:solidFill>
                <a:latin typeface="Tahoma"/>
                <a:ea typeface="Tahoma"/>
                <a:cs typeface="Tahoma"/>
                <a:sym typeface="Tahoma"/>
              </a:rPr>
              <a:t>Almost one quarter of Newfoundlanders and Labradorians in the military died during WW1.</a:t>
            </a:r>
            <a:endParaRPr/>
          </a:p>
          <a:p>
            <a:pPr indent="-342900" lvl="0" marL="342900" marR="0" rtl="0" algn="l">
              <a:lnSpc>
                <a:spcPct val="100000"/>
              </a:lnSpc>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a:solidFill>
                  <a:schemeClr val="lt1"/>
                </a:solidFill>
                <a:latin typeface="Tahoma"/>
                <a:ea typeface="Tahoma"/>
                <a:cs typeface="Tahoma"/>
                <a:sym typeface="Tahoma"/>
              </a:rPr>
              <a:t>That represents almost 2000 men, most of them between ages 19 and 36.</a:t>
            </a:r>
            <a:endParaRPr/>
          </a:p>
          <a:p>
            <a:pPr indent="-200660" lvl="0" marL="342900" marR="0" rtl="0" algn="l">
              <a:lnSpc>
                <a:spcPct val="100000"/>
              </a:lnSpc>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a:p>
            <a:pPr indent="-200660" lvl="0" marL="342900" marR="0" rtl="0" algn="l">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p:txBody>
      </p:sp>
      <p:sp>
        <p:nvSpPr>
          <p:cNvPr id="318" name="Shape 3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3200"/>
              <a:buFont typeface="Tahoma"/>
              <a:buNone/>
            </a:pPr>
            <a:r>
              <a:rPr b="0" i="0" lang="en-US" sz="3200" u="none" cap="none" strike="noStrike">
                <a:solidFill>
                  <a:schemeClr val="lt2"/>
                </a:solidFill>
                <a:latin typeface="Tahoma"/>
                <a:ea typeface="Tahoma"/>
                <a:cs typeface="Tahoma"/>
                <a:sym typeface="Tahoma"/>
              </a:rPr>
              <a:t>The Supreme Sacrifice</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10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10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10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1000"/>
                                        <p:tgtEl>
                                          <p:spTgt spid="3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animEffect filter="fade" transition="in">
                                      <p:cBhvr>
                                        <p:cTn dur="1000"/>
                                        <p:tgtEl>
                                          <p:spTgt spid="3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animEffect filter="fade" transition="in">
                                      <p:cBhvr>
                                        <p:cTn dur="1000"/>
                                        <p:tgtEl>
                                          <p:spTgt spid="3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6" st="6"/>
                                            </p:txEl>
                                          </p:spTgt>
                                        </p:tgtEl>
                                        <p:attrNameLst>
                                          <p:attrName>style.visibility</p:attrName>
                                        </p:attrNameLst>
                                      </p:cBhvr>
                                      <p:to>
                                        <p:strVal val="visible"/>
                                      </p:to>
                                    </p:set>
                                    <p:animEffect filter="fade" transition="in">
                                      <p:cBhvr>
                                        <p:cTn dur="1000"/>
                                        <p:tgtEl>
                                          <p:spTgt spid="31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idx="1" type="body"/>
          </p:nvPr>
        </p:nvSpPr>
        <p:spPr>
          <a:xfrm>
            <a:off x="0" y="1412875"/>
            <a:ext cx="9144000" cy="52562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2800" u="none">
                <a:solidFill>
                  <a:schemeClr val="lt1"/>
                </a:solidFill>
                <a:latin typeface="Tahoma"/>
                <a:ea typeface="Tahoma"/>
                <a:cs typeface="Tahoma"/>
                <a:sym typeface="Tahoma"/>
              </a:rPr>
              <a:t>To remember the people who died fighting “for king and country”, a </a:t>
            </a:r>
            <a:r>
              <a:rPr b="1" i="0" lang="en-US" sz="2800" u="none">
                <a:solidFill>
                  <a:schemeClr val="hlink"/>
                </a:solidFill>
                <a:latin typeface="Tahoma"/>
                <a:ea typeface="Tahoma"/>
                <a:cs typeface="Tahoma"/>
                <a:sym typeface="Tahoma"/>
              </a:rPr>
              <a:t>Book of Remembrance</a:t>
            </a:r>
            <a:r>
              <a:rPr b="0" i="0" lang="en-US" sz="2800" u="none">
                <a:solidFill>
                  <a:schemeClr val="lt1"/>
                </a:solidFill>
                <a:latin typeface="Tahoma"/>
                <a:ea typeface="Tahoma"/>
                <a:cs typeface="Tahoma"/>
                <a:sym typeface="Tahoma"/>
              </a:rPr>
              <a:t>  was made.</a:t>
            </a:r>
            <a:endParaRPr/>
          </a:p>
          <a:p>
            <a:pPr indent="-200660" lvl="0" marL="342900" marR="0" rtl="0" algn="l">
              <a:lnSpc>
                <a:spcPct val="100000"/>
              </a:lnSpc>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a:solidFill>
                  <a:schemeClr val="lt1"/>
                </a:solidFill>
                <a:latin typeface="Tahoma"/>
                <a:ea typeface="Tahoma"/>
                <a:cs typeface="Tahoma"/>
                <a:sym typeface="Tahoma"/>
              </a:rPr>
              <a:t>There are copies at Memorial University, Mile One Stadium, and the Peace Tower in Ottawa. </a:t>
            </a:r>
            <a:endParaRPr/>
          </a:p>
          <a:p>
            <a:pPr indent="-342900" lvl="0" marL="342900" marR="0" rtl="0" algn="l">
              <a:lnSpc>
                <a:spcPct val="100000"/>
              </a:lnSpc>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a:solidFill>
                  <a:schemeClr val="lt1"/>
                </a:solidFill>
                <a:latin typeface="Tahoma"/>
                <a:ea typeface="Tahoma"/>
                <a:cs typeface="Tahoma"/>
                <a:sym typeface="Tahoma"/>
              </a:rPr>
              <a:t>There is even a copy on the Veterans Affairs Canada website: </a:t>
            </a:r>
            <a:endParaRPr/>
          </a:p>
          <a:p>
            <a:pPr indent="-342900" lvl="0" marL="342900" marR="0" rtl="0" algn="ctr">
              <a:lnSpc>
                <a:spcPct val="100000"/>
              </a:lnSpc>
              <a:spcBef>
                <a:spcPts val="560"/>
              </a:spcBef>
              <a:spcAft>
                <a:spcPts val="0"/>
              </a:spcAft>
              <a:buClr>
                <a:schemeClr val="hlink"/>
              </a:buClr>
              <a:buSzPts val="2240"/>
              <a:buFont typeface="Noto Sans Symbols"/>
              <a:buNone/>
            </a:pPr>
            <a:r>
              <a:rPr b="0" i="0" lang="en-US" sz="2800" u="sng">
                <a:solidFill>
                  <a:schemeClr val="hlink"/>
                </a:solidFill>
                <a:latin typeface="Tahoma"/>
                <a:ea typeface="Tahoma"/>
                <a:cs typeface="Tahoma"/>
                <a:sym typeface="Tahoma"/>
                <a:hlinkClick r:id="rId3"/>
              </a:rPr>
              <a:t>http://www.vac-acc.gc.ca/</a:t>
            </a:r>
            <a:endParaRPr b="0" i="0" sz="2800" u="none">
              <a:solidFill>
                <a:schemeClr val="lt1"/>
              </a:solidFill>
              <a:latin typeface="Tahoma"/>
              <a:ea typeface="Tahoma"/>
              <a:cs typeface="Tahoma"/>
              <a:sym typeface="Tahoma"/>
            </a:endParaRPr>
          </a:p>
          <a:p>
            <a:pPr indent="-200660" lvl="0" marL="342900" marR="0" rtl="0" algn="l">
              <a:spcBef>
                <a:spcPts val="560"/>
              </a:spcBef>
              <a:spcAft>
                <a:spcPts val="0"/>
              </a:spcAft>
              <a:buClr>
                <a:schemeClr val="hlink"/>
              </a:buClr>
              <a:buSzPts val="2240"/>
              <a:buFont typeface="Noto Sans Symbols"/>
              <a:buNone/>
            </a:pPr>
            <a:r>
              <a:t/>
            </a:r>
            <a:endParaRPr b="0" i="0" sz="2800" u="none">
              <a:solidFill>
                <a:schemeClr val="lt1"/>
              </a:solidFill>
              <a:latin typeface="Tahoma"/>
              <a:ea typeface="Tahoma"/>
              <a:cs typeface="Tahoma"/>
              <a:sym typeface="Tahoma"/>
            </a:endParaRPr>
          </a:p>
        </p:txBody>
      </p:sp>
      <p:sp>
        <p:nvSpPr>
          <p:cNvPr id="325" name="Shape 325"/>
          <p:cNvSpPr txBox="1"/>
          <p:nvPr>
            <p:ph type="title"/>
          </p:nvPr>
        </p:nvSpPr>
        <p:spPr>
          <a:xfrm>
            <a:off x="395287"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Book of Remembrance</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1000"/>
                                        <p:tgtEl>
                                          <p:spTgt spid="3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animEffect filter="fade" transition="in">
                                      <p:cBhvr>
                                        <p:cTn dur="1000"/>
                                        <p:tgtEl>
                                          <p:spTgt spid="3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2" st="2"/>
                                            </p:txEl>
                                          </p:spTgt>
                                        </p:tgtEl>
                                        <p:attrNameLst>
                                          <p:attrName>style.visibility</p:attrName>
                                        </p:attrNameLst>
                                      </p:cBhvr>
                                      <p:to>
                                        <p:strVal val="visible"/>
                                      </p:to>
                                    </p:set>
                                    <p:animEffect filter="fade" transition="in">
                                      <p:cBhvr>
                                        <p:cTn dur="1000"/>
                                        <p:tgtEl>
                                          <p:spTgt spid="3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3" st="3"/>
                                            </p:txEl>
                                          </p:spTgt>
                                        </p:tgtEl>
                                        <p:attrNameLst>
                                          <p:attrName>style.visibility</p:attrName>
                                        </p:attrNameLst>
                                      </p:cBhvr>
                                      <p:to>
                                        <p:strVal val="visible"/>
                                      </p:to>
                                    </p:set>
                                    <p:animEffect filter="fade" transition="in">
                                      <p:cBhvr>
                                        <p:cTn dur="1000"/>
                                        <p:tgtEl>
                                          <p:spTgt spid="3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4" st="4"/>
                                            </p:txEl>
                                          </p:spTgt>
                                        </p:tgtEl>
                                        <p:attrNameLst>
                                          <p:attrName>style.visibility</p:attrName>
                                        </p:attrNameLst>
                                      </p:cBhvr>
                                      <p:to>
                                        <p:strVal val="visible"/>
                                      </p:to>
                                    </p:set>
                                    <p:animEffect filter="fade" transition="in">
                                      <p:cBhvr>
                                        <p:cTn dur="1000"/>
                                        <p:tgtEl>
                                          <p:spTgt spid="3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5" st="5"/>
                                            </p:txEl>
                                          </p:spTgt>
                                        </p:tgtEl>
                                        <p:attrNameLst>
                                          <p:attrName>style.visibility</p:attrName>
                                        </p:attrNameLst>
                                      </p:cBhvr>
                                      <p:to>
                                        <p:strVal val="visible"/>
                                      </p:to>
                                    </p:set>
                                    <p:animEffect filter="fade" transition="in">
                                      <p:cBhvr>
                                        <p:cTn dur="1000"/>
                                        <p:tgtEl>
                                          <p:spTgt spid="3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6" st="6"/>
                                            </p:txEl>
                                          </p:spTgt>
                                        </p:tgtEl>
                                        <p:attrNameLst>
                                          <p:attrName>style.visibility</p:attrName>
                                        </p:attrNameLst>
                                      </p:cBhvr>
                                      <p:to>
                                        <p:strVal val="visible"/>
                                      </p:to>
                                    </p:set>
                                    <p:animEffect filter="fade" transition="in">
                                      <p:cBhvr>
                                        <p:cTn dur="1000"/>
                                        <p:tgtEl>
                                          <p:spTgt spid="32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nvSpPr>
        <p:spPr>
          <a:xfrm>
            <a:off x="0" y="2205037"/>
            <a:ext cx="9144000" cy="14319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Another Form of </a:t>
            </a:r>
            <a:endParaRPr/>
          </a:p>
          <a:p>
            <a:pPr indent="0" lvl="0" marL="0" marR="0" rtl="0" algn="ctr">
              <a:lnSpc>
                <a:spcPct val="100000"/>
              </a:lnSpc>
              <a:spcBef>
                <a:spcPts val="0"/>
              </a:spcBef>
              <a:spcAft>
                <a:spcPts val="0"/>
              </a:spcAft>
              <a:buClr>
                <a:schemeClr val="lt2"/>
              </a:buClr>
              <a:buSzPts val="4400"/>
              <a:buFont typeface="Tahoma"/>
              <a:buNone/>
            </a:pPr>
            <a:r>
              <a:rPr b="0" i="0" lang="en-US" sz="4400" u="none">
                <a:solidFill>
                  <a:schemeClr val="lt2"/>
                </a:solidFill>
                <a:latin typeface="Tahoma"/>
                <a:ea typeface="Tahoma"/>
                <a:cs typeface="Tahoma"/>
                <a:sym typeface="Tahoma"/>
              </a:rPr>
              <a:t>Remembrance</a:t>
            </a:r>
            <a:endParaRPr/>
          </a:p>
        </p:txBody>
      </p:sp>
      <p:sp>
        <p:nvSpPr>
          <p:cNvPr id="331" name="Shape 3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A National War Memorial</a:t>
            </a:r>
            <a:endParaRPr/>
          </a:p>
        </p:txBody>
      </p:sp>
      <p:sp>
        <p:nvSpPr>
          <p:cNvPr id="332" name="Shape 332"/>
          <p:cNvSpPr txBox="1"/>
          <p:nvPr/>
        </p:nvSpPr>
        <p:spPr>
          <a:xfrm>
            <a:off x="3276600" y="6251575"/>
            <a:ext cx="1100137" cy="3667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333" name="Shape 333"/>
          <p:cNvSpPr txBox="1"/>
          <p:nvPr/>
        </p:nvSpPr>
        <p:spPr>
          <a:xfrm>
            <a:off x="107950" y="4670425"/>
            <a:ext cx="9144000" cy="45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Unveiled in St. John’s on 1 July, 1924</a:t>
            </a:r>
            <a:endParaRPr/>
          </a:p>
        </p:txBody>
      </p:sp>
      <p:pic>
        <p:nvPicPr>
          <p:cNvPr descr="e3510" id="334" name="Shape 334"/>
          <p:cNvPicPr preferRelativeResize="0"/>
          <p:nvPr>
            <p:ph idx="1" type="body"/>
          </p:nvPr>
        </p:nvPicPr>
        <p:blipFill rotWithShape="1">
          <a:blip r:embed="rId3">
            <a:alphaModFix/>
          </a:blip>
          <a:srcRect b="0" l="0" r="0" t="0"/>
          <a:stretch/>
        </p:blipFill>
        <p:spPr>
          <a:xfrm>
            <a:off x="2062162" y="1550987"/>
            <a:ext cx="4803775" cy="3143250"/>
          </a:xfrm>
          <a:prstGeom prst="rect">
            <a:avLst/>
          </a:prstGeom>
          <a:noFill/>
          <a:ln>
            <a:noFill/>
          </a:ln>
        </p:spPr>
      </p:pic>
      <p:sp>
        <p:nvSpPr>
          <p:cNvPr id="335" name="Shape 335"/>
          <p:cNvSpPr txBox="1"/>
          <p:nvPr/>
        </p:nvSpPr>
        <p:spPr>
          <a:xfrm>
            <a:off x="792162" y="5289550"/>
            <a:ext cx="7559675" cy="12001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When was the first Memorial Day held here in Newfoundland? </a:t>
            </a:r>
            <a:endParaRPr/>
          </a:p>
          <a:p>
            <a:pPr indent="0" lvl="0" marL="0" marR="0" rtl="0" algn="ctr">
              <a:lnSpc>
                <a:spcPct val="100000"/>
              </a:lnSpc>
              <a:spcBef>
                <a:spcPts val="0"/>
              </a:spcBef>
              <a:spcAft>
                <a:spcPts val="0"/>
              </a:spcAft>
              <a:buClr>
                <a:schemeClr val="lt1"/>
              </a:buClr>
              <a:buSzPts val="2400"/>
              <a:buFont typeface="Tahoma"/>
              <a:buNone/>
            </a:pPr>
            <a:r>
              <a:rPr b="0" i="0" lang="en-US" sz="2400" u="none">
                <a:solidFill>
                  <a:schemeClr val="lt1"/>
                </a:solidFill>
                <a:latin typeface="Tahoma"/>
                <a:ea typeface="Tahoma"/>
                <a:cs typeface="Tahoma"/>
                <a:sym typeface="Tahoma"/>
              </a:rPr>
              <a:t>July 1</a:t>
            </a:r>
            <a:r>
              <a:rPr b="0" baseline="30000" i="0" lang="en-US" sz="2400" u="none">
                <a:solidFill>
                  <a:schemeClr val="lt1"/>
                </a:solidFill>
                <a:latin typeface="Tahoma"/>
                <a:ea typeface="Tahoma"/>
                <a:cs typeface="Tahoma"/>
                <a:sym typeface="Tahoma"/>
              </a:rPr>
              <a:t>st</a:t>
            </a:r>
            <a:r>
              <a:rPr b="0" i="0" lang="en-US" sz="2400" u="none">
                <a:solidFill>
                  <a:schemeClr val="lt1"/>
                </a:solidFill>
                <a:latin typeface="Tahoma"/>
                <a:ea typeface="Tahoma"/>
                <a:cs typeface="Tahoma"/>
                <a:sym typeface="Tahoma"/>
              </a:rPr>
              <a:t>, 1917</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00"/>
                                  </p:stCondLst>
                                  <p:childTnLst>
                                    <p:set>
                                      <p:cBhvr>
                                        <p:cTn dur="1" fill="hold">
                                          <p:stCondLst>
                                            <p:cond delay="0"/>
                                          </p:stCondLst>
                                        </p:cTn>
                                        <p:tgtEl>
                                          <p:spTgt spid="330"/>
                                        </p:tgtEl>
                                        <p:attrNameLst>
                                          <p:attrName>style.visibility</p:attrName>
                                        </p:attrNameLst>
                                      </p:cBhvr>
                                      <p:to>
                                        <p:strVal val="visible"/>
                                      </p:to>
                                    </p:set>
                                    <p:animEffect filter="fade" transition="in">
                                      <p:cBhvr>
                                        <p:cTn dur="1800"/>
                                        <p:tgtEl>
                                          <p:spTgt spid="330"/>
                                        </p:tgtEl>
                                      </p:cBhvr>
                                    </p:animEffect>
                                  </p:childTnLst>
                                </p:cTn>
                              </p:par>
                            </p:childTnLst>
                          </p:cTn>
                        </p:par>
                        <p:par>
                          <p:cTn fill="hold">
                            <p:stCondLst>
                              <p:cond delay="1800"/>
                            </p:stCondLst>
                            <p:childTnLst>
                              <p:par>
                                <p:cTn fill="hold" nodeType="afterEffect" presetClass="exit" presetID="10" presetSubtype="0">
                                  <p:stCondLst>
                                    <p:cond delay="2000"/>
                                  </p:stCondLst>
                                  <p:childTnLst>
                                    <p:animEffect filter="fade" transition="out">
                                      <p:cBhvr>
                                        <p:cTn dur="2000"/>
                                        <p:tgtEl>
                                          <p:spTgt spid="330"/>
                                        </p:tgtEl>
                                      </p:cBhvr>
                                    </p:animEffect>
                                    <p:set>
                                      <p:cBhvr>
                                        <p:cTn dur="1" fill="hold">
                                          <p:stCondLst>
                                            <p:cond delay="2000"/>
                                          </p:stCondLst>
                                        </p:cTn>
                                        <p:tgtEl>
                                          <p:spTgt spid="330"/>
                                        </p:tgtEl>
                                        <p:attrNameLst>
                                          <p:attrName>style.visibility</p:attrName>
                                        </p:attrNameLst>
                                      </p:cBhvr>
                                      <p:to>
                                        <p:strVal val="hidden"/>
                                      </p:to>
                                    </p:set>
                                  </p:childTnLst>
                                </p:cTn>
                              </p:par>
                            </p:childTnLst>
                          </p:cTn>
                        </p:par>
                        <p:par>
                          <p:cTn fill="hold">
                            <p:stCondLst>
                              <p:cond delay="3800"/>
                            </p:stCondLst>
                            <p:childTnLst>
                              <p:par>
                                <p:cTn fill="hold" nodeType="after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2000"/>
                                        <p:tgtEl>
                                          <p:spTgt spid="331"/>
                                        </p:tgtEl>
                                      </p:cBhvr>
                                    </p:animEffect>
                                  </p:childTnLst>
                                </p:cTn>
                              </p:par>
                            </p:childTnLst>
                          </p:cTn>
                        </p:par>
                        <p:par>
                          <p:cTn fill="hold">
                            <p:stCondLst>
                              <p:cond delay="58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2000"/>
                                        <p:tgtEl>
                                          <p:spTgt spid="334"/>
                                        </p:tgtEl>
                                      </p:cBhvr>
                                    </p:animEffect>
                                  </p:childTnLst>
                                </p:cTn>
                              </p:par>
                            </p:childTnLst>
                          </p:cTn>
                        </p:par>
                        <p:par>
                          <p:cTn fill="hold">
                            <p:stCondLst>
                              <p:cond delay="7800"/>
                            </p:stCondLst>
                            <p:childTnLst>
                              <p:par>
                                <p:cTn fill="hold" nodeType="afterEffect" presetClass="entr" presetID="10"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1000"/>
                                        <p:tgtEl>
                                          <p:spTgt spid="33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Beaumont Hamel</a:t>
            </a:r>
            <a:endParaRPr/>
          </a:p>
        </p:txBody>
      </p:sp>
      <p:pic>
        <p:nvPicPr>
          <p:cNvPr descr="newf_beaumont-16" id="229" name="Shape 229"/>
          <p:cNvPicPr preferRelativeResize="0"/>
          <p:nvPr>
            <p:ph idx="1" type="body"/>
          </p:nvPr>
        </p:nvPicPr>
        <p:blipFill rotWithShape="1">
          <a:blip r:embed="rId3">
            <a:alphaModFix/>
          </a:blip>
          <a:srcRect b="0" l="0" r="0" t="0"/>
          <a:stretch/>
        </p:blipFill>
        <p:spPr>
          <a:xfrm>
            <a:off x="1574800" y="1600200"/>
            <a:ext cx="5994400" cy="449580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2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June 27</a:t>
            </a:r>
            <a:r>
              <a:rPr b="0" baseline="30000" i="0" lang="en-US" sz="4400" u="none" cap="none" strike="noStrike">
                <a:solidFill>
                  <a:schemeClr val="lt2"/>
                </a:solidFill>
                <a:latin typeface="Tahoma"/>
                <a:ea typeface="Tahoma"/>
                <a:cs typeface="Tahoma"/>
                <a:sym typeface="Tahoma"/>
              </a:rPr>
              <a:t>th</a:t>
            </a:r>
            <a:r>
              <a:rPr b="0" i="0" lang="en-US" sz="4400" u="none" cap="none" strike="noStrike">
                <a:solidFill>
                  <a:schemeClr val="lt2"/>
                </a:solidFill>
                <a:latin typeface="Tahoma"/>
                <a:ea typeface="Tahoma"/>
                <a:cs typeface="Tahoma"/>
                <a:sym typeface="Tahoma"/>
              </a:rPr>
              <a:t>, 1925</a:t>
            </a:r>
            <a:br>
              <a:rPr b="0" i="0" lang="en-US" sz="4400" u="none" cap="none" strike="noStrike">
                <a:solidFill>
                  <a:schemeClr val="lt2"/>
                </a:solidFill>
                <a:latin typeface="Tahoma"/>
                <a:ea typeface="Tahoma"/>
                <a:cs typeface="Tahoma"/>
                <a:sym typeface="Tahoma"/>
              </a:rPr>
            </a:br>
            <a:r>
              <a:rPr b="0" i="0" lang="en-US" sz="3200" u="none" cap="none" strike="noStrike">
                <a:solidFill>
                  <a:schemeClr val="lt2"/>
                </a:solidFill>
                <a:latin typeface="Tahoma"/>
                <a:ea typeface="Tahoma"/>
                <a:cs typeface="Tahoma"/>
                <a:sym typeface="Tahoma"/>
              </a:rPr>
              <a:t>Ther Beaumont Hamel park opens in France</a:t>
            </a:r>
            <a:endParaRPr/>
          </a:p>
        </p:txBody>
      </p:sp>
      <p:pic>
        <p:nvPicPr>
          <p:cNvPr id="341" name="Shape 341"/>
          <p:cNvPicPr preferRelativeResize="0"/>
          <p:nvPr>
            <p:ph idx="1" type="body"/>
          </p:nvPr>
        </p:nvPicPr>
        <p:blipFill rotWithShape="1">
          <a:blip r:embed="rId3">
            <a:alphaModFix/>
          </a:blip>
          <a:srcRect b="0" l="0" r="0" t="0"/>
          <a:stretch/>
        </p:blipFill>
        <p:spPr>
          <a:xfrm>
            <a:off x="1714500" y="1671637"/>
            <a:ext cx="5715000" cy="4352925"/>
          </a:xfrm>
          <a:prstGeom prst="rect">
            <a:avLst/>
          </a:prstGeom>
          <a:noFill/>
          <a:ln>
            <a:noFill/>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descr="platoon" id="346" name="Shape 346"/>
          <p:cNvPicPr preferRelativeResize="0"/>
          <p:nvPr>
            <p:ph idx="1" type="body"/>
          </p:nvPr>
        </p:nvPicPr>
        <p:blipFill rotWithShape="1">
          <a:blip r:embed="rId3">
            <a:alphaModFix/>
          </a:blip>
          <a:srcRect b="0" l="0" r="0" t="0"/>
          <a:stretch/>
        </p:blipFill>
        <p:spPr>
          <a:xfrm>
            <a:off x="1042987" y="1557337"/>
            <a:ext cx="6959600" cy="4800600"/>
          </a:xfrm>
          <a:prstGeom prst="rect">
            <a:avLst/>
          </a:prstGeom>
          <a:noFill/>
          <a:ln>
            <a:noFill/>
          </a:ln>
        </p:spPr>
      </p:pic>
      <p:sp>
        <p:nvSpPr>
          <p:cNvPr id="347" name="Shape 347"/>
          <p:cNvSpPr txBox="1"/>
          <p:nvPr/>
        </p:nvSpPr>
        <p:spPr>
          <a:xfrm>
            <a:off x="1403350" y="549275"/>
            <a:ext cx="6048375" cy="5794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
        <p:nvSpPr>
          <p:cNvPr id="348" name="Shape 348"/>
          <p:cNvSpPr txBox="1"/>
          <p:nvPr/>
        </p:nvSpPr>
        <p:spPr>
          <a:xfrm>
            <a:off x="1547812" y="549275"/>
            <a:ext cx="5903912" cy="579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Tahoma"/>
              <a:buNone/>
            </a:pPr>
            <a:r>
              <a:rPr b="1" i="0" lang="en-US" sz="3200" u="none">
                <a:solidFill>
                  <a:schemeClr val="lt1"/>
                </a:solidFill>
                <a:latin typeface="Tahoma"/>
                <a:ea typeface="Tahoma"/>
                <a:cs typeface="Tahoma"/>
                <a:sym typeface="Tahoma"/>
              </a:rPr>
              <a:t>Honour and  Valour</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274637"/>
            <a:ext cx="8229600" cy="4905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000"/>
              <a:buFont typeface="Tahoma"/>
              <a:buNone/>
            </a:pPr>
            <a:r>
              <a:rPr b="0" i="0" lang="en-US" sz="4000" u="none" cap="none" strike="noStrike">
                <a:solidFill>
                  <a:schemeClr val="lt2"/>
                </a:solidFill>
                <a:latin typeface="Tahoma"/>
                <a:ea typeface="Tahoma"/>
                <a:cs typeface="Tahoma"/>
                <a:sym typeface="Tahoma"/>
              </a:rPr>
              <a:t>Beaumont Hamel</a:t>
            </a:r>
            <a:endParaRPr/>
          </a:p>
        </p:txBody>
      </p:sp>
      <p:sp>
        <p:nvSpPr>
          <p:cNvPr id="235" name="Shape 235"/>
          <p:cNvSpPr txBox="1"/>
          <p:nvPr>
            <p:ph idx="1" type="body"/>
          </p:nvPr>
        </p:nvSpPr>
        <p:spPr>
          <a:xfrm>
            <a:off x="468312" y="836612"/>
            <a:ext cx="8229600" cy="60213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On July 1st, 1916 the Regiment fought the </a:t>
            </a:r>
            <a:r>
              <a:rPr b="1" i="0" lang="en-US" sz="2800" u="none" cap="none" strike="noStrike">
                <a:solidFill>
                  <a:schemeClr val="lt2"/>
                </a:solidFill>
                <a:latin typeface="Tahoma"/>
                <a:ea typeface="Tahoma"/>
                <a:cs typeface="Tahoma"/>
                <a:sym typeface="Tahoma"/>
              </a:rPr>
              <a:t>Battle of Beaumont Hamel</a:t>
            </a:r>
            <a:r>
              <a:rPr b="0" i="0" lang="en-US" sz="2800" u="none" cap="none" strike="noStrike">
                <a:solidFill>
                  <a:schemeClr val="lt1"/>
                </a:solidFill>
                <a:latin typeface="Tahoma"/>
                <a:ea typeface="Tahoma"/>
                <a:cs typeface="Tahoma"/>
                <a:sym typeface="Tahoma"/>
              </a:rPr>
              <a:t> against the Germans.</a:t>
            </a:r>
            <a:endParaRPr/>
          </a:p>
          <a:p>
            <a:pPr indent="-342900" lvl="0" marL="342900" marR="0" rtl="0" algn="l">
              <a:lnSpc>
                <a:spcPct val="90000"/>
              </a:lnSpc>
              <a:spcBef>
                <a:spcPts val="560"/>
              </a:spcBef>
              <a:spcAft>
                <a:spcPts val="0"/>
              </a:spcAft>
              <a:buClr>
                <a:schemeClr val="hlink"/>
              </a:buClr>
              <a:buSzPts val="224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Beaumont Hamel is a small town in France. </a:t>
            </a:r>
            <a:endParaRPr/>
          </a:p>
          <a:p>
            <a:pPr indent="-200660" lvl="0" marL="342900" marR="0" rtl="0" algn="l">
              <a:lnSpc>
                <a:spcPct val="90000"/>
              </a:lnSpc>
              <a:spcBef>
                <a:spcPts val="560"/>
              </a:spcBef>
              <a:spcAft>
                <a:spcPts val="0"/>
              </a:spcAft>
              <a:buClr>
                <a:schemeClr val="hlink"/>
              </a:buClr>
              <a:buSzPts val="224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This  part of a larger battle called the battle of the Somme.</a:t>
            </a:r>
            <a:endParaRPr/>
          </a:p>
          <a:p>
            <a:pPr indent="-342900" lvl="0" marL="342900" marR="0" rtl="0" algn="l">
              <a:lnSpc>
                <a:spcPct val="90000"/>
              </a:lnSpc>
              <a:spcBef>
                <a:spcPts val="560"/>
              </a:spcBef>
              <a:spcAft>
                <a:spcPts val="0"/>
              </a:spcAft>
              <a:buClr>
                <a:schemeClr val="hlink"/>
              </a:buClr>
              <a:buSzPts val="224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At 9:15 a.m., 801 men from the Royal Newfoundland Regiment went into that battle.</a:t>
            </a:r>
            <a:endParaRPr/>
          </a:p>
          <a:p>
            <a:pPr indent="-200660" lvl="0" marL="342900" marR="0" rtl="0" algn="l">
              <a:lnSpc>
                <a:spcPct val="90000"/>
              </a:lnSpc>
              <a:spcBef>
                <a:spcPts val="560"/>
              </a:spcBef>
              <a:spcAft>
                <a:spcPts val="0"/>
              </a:spcAft>
              <a:buClr>
                <a:schemeClr val="hlink"/>
              </a:buClr>
              <a:buSzPts val="224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How many answered roll call next morning??</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2000"/>
                                        <p:tgtEl>
                                          <p:spTgt spid="2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1" st="1"/>
                                            </p:txEl>
                                          </p:spTgt>
                                        </p:tgtEl>
                                        <p:attrNameLst>
                                          <p:attrName>style.visibility</p:attrName>
                                        </p:attrNameLst>
                                      </p:cBhvr>
                                      <p:to>
                                        <p:strVal val="visible"/>
                                      </p:to>
                                    </p:set>
                                    <p:animEffect filter="fade" transition="in">
                                      <p:cBhvr>
                                        <p:cTn dur="2000"/>
                                        <p:tgtEl>
                                          <p:spTgt spid="2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2" st="2"/>
                                            </p:txEl>
                                          </p:spTgt>
                                        </p:tgtEl>
                                        <p:attrNameLst>
                                          <p:attrName>style.visibility</p:attrName>
                                        </p:attrNameLst>
                                      </p:cBhvr>
                                      <p:to>
                                        <p:strVal val="visible"/>
                                      </p:to>
                                    </p:set>
                                    <p:animEffect filter="fade" transition="in">
                                      <p:cBhvr>
                                        <p:cTn dur="2000"/>
                                        <p:tgtEl>
                                          <p:spTgt spid="2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3" st="3"/>
                                            </p:txEl>
                                          </p:spTgt>
                                        </p:tgtEl>
                                        <p:attrNameLst>
                                          <p:attrName>style.visibility</p:attrName>
                                        </p:attrNameLst>
                                      </p:cBhvr>
                                      <p:to>
                                        <p:strVal val="visible"/>
                                      </p:to>
                                    </p:set>
                                    <p:animEffect filter="fade" transition="in">
                                      <p:cBhvr>
                                        <p:cTn dur="2000"/>
                                        <p:tgtEl>
                                          <p:spTgt spid="2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4" st="4"/>
                                            </p:txEl>
                                          </p:spTgt>
                                        </p:tgtEl>
                                        <p:attrNameLst>
                                          <p:attrName>style.visibility</p:attrName>
                                        </p:attrNameLst>
                                      </p:cBhvr>
                                      <p:to>
                                        <p:strVal val="visible"/>
                                      </p:to>
                                    </p:set>
                                    <p:animEffect filter="fade" transition="in">
                                      <p:cBhvr>
                                        <p:cTn dur="2000"/>
                                        <p:tgtEl>
                                          <p:spTgt spid="2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5" st="5"/>
                                            </p:txEl>
                                          </p:spTgt>
                                        </p:tgtEl>
                                        <p:attrNameLst>
                                          <p:attrName>style.visibility</p:attrName>
                                        </p:attrNameLst>
                                      </p:cBhvr>
                                      <p:to>
                                        <p:strVal val="visible"/>
                                      </p:to>
                                    </p:set>
                                    <p:animEffect filter="fade" transition="in">
                                      <p:cBhvr>
                                        <p:cTn dur="2000"/>
                                        <p:tgtEl>
                                          <p:spTgt spid="2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6" st="6"/>
                                            </p:txEl>
                                          </p:spTgt>
                                        </p:tgtEl>
                                        <p:attrNameLst>
                                          <p:attrName>style.visibility</p:attrName>
                                        </p:attrNameLst>
                                      </p:cBhvr>
                                      <p:to>
                                        <p:strVal val="visible"/>
                                      </p:to>
                                    </p:set>
                                    <p:animEffect filter="fade" transition="in">
                                      <p:cBhvr>
                                        <p:cTn dur="2000"/>
                                        <p:tgtEl>
                                          <p:spTgt spid="23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7" st="7"/>
                                            </p:txEl>
                                          </p:spTgt>
                                        </p:tgtEl>
                                        <p:attrNameLst>
                                          <p:attrName>style.visibility</p:attrName>
                                        </p:attrNameLst>
                                      </p:cBhvr>
                                      <p:to>
                                        <p:strVal val="visible"/>
                                      </p:to>
                                    </p:set>
                                    <p:animEffect filter="fade" transition="in">
                                      <p:cBhvr>
                                        <p:cTn dur="2000"/>
                                        <p:tgtEl>
                                          <p:spTgt spid="23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8" st="8"/>
                                            </p:txEl>
                                          </p:spTgt>
                                        </p:tgtEl>
                                        <p:attrNameLst>
                                          <p:attrName>style.visibility</p:attrName>
                                        </p:attrNameLst>
                                      </p:cBhvr>
                                      <p:to>
                                        <p:strVal val="visible"/>
                                      </p:to>
                                    </p:set>
                                    <p:animEffect filter="fade" transition="in">
                                      <p:cBhvr>
                                        <p:cTn dur="2000"/>
                                        <p:tgtEl>
                                          <p:spTgt spid="23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nvSpPr>
        <p:spPr>
          <a:xfrm>
            <a:off x="1042987" y="549275"/>
            <a:ext cx="7345362" cy="47402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0500"/>
              <a:buFont typeface="Tahoma"/>
              <a:buNone/>
            </a:pPr>
            <a:r>
              <a:rPr b="0" i="0" lang="en-US" sz="30500" u="none">
                <a:solidFill>
                  <a:schemeClr val="lt1"/>
                </a:solidFill>
                <a:latin typeface="Tahoma"/>
                <a:ea typeface="Tahoma"/>
                <a:cs typeface="Tahoma"/>
                <a:sym typeface="Tahoma"/>
              </a:rPr>
              <a:t> 68</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Beaumont Hamel</a:t>
            </a:r>
            <a:endParaRPr/>
          </a:p>
        </p:txBody>
      </p:sp>
      <p:sp>
        <p:nvSpPr>
          <p:cNvPr id="246" name="Shape 246"/>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 The Battle only lasted 30 minutes. </a:t>
            </a:r>
            <a:endParaRPr/>
          </a:p>
          <a:p>
            <a:pPr indent="-200660" lvl="0" marL="342900" marR="0" rtl="0" algn="l">
              <a:lnSpc>
                <a:spcPct val="100000"/>
              </a:lnSpc>
              <a:spcBef>
                <a:spcPts val="560"/>
              </a:spcBef>
              <a:spcAft>
                <a:spcPts val="0"/>
              </a:spcAft>
              <a:buClr>
                <a:schemeClr val="hlink"/>
              </a:buClr>
              <a:buSzPts val="224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The men had been ordered out at walking pace across No Man's Land</a:t>
            </a:r>
            <a:endParaRPr/>
          </a:p>
          <a:p>
            <a:pPr indent="-342900" lvl="0" marL="342900" marR="0" rtl="0" algn="l">
              <a:lnSpc>
                <a:spcPct val="100000"/>
              </a:lnSpc>
              <a:spcBef>
                <a:spcPts val="560"/>
              </a:spcBef>
              <a:spcAft>
                <a:spcPts val="0"/>
              </a:spcAft>
              <a:buClr>
                <a:schemeClr val="hlink"/>
              </a:buClr>
              <a:buSzPts val="224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ts val="2240"/>
              <a:buFont typeface="Noto Sans Symbols"/>
              <a:buChar char="■"/>
            </a:pPr>
            <a:r>
              <a:rPr b="0" i="0" lang="en-US" sz="2800" u="none" cap="none" strike="noStrike">
                <a:solidFill>
                  <a:schemeClr val="lt1"/>
                </a:solidFill>
                <a:latin typeface="Tahoma"/>
                <a:ea typeface="Tahoma"/>
                <a:cs typeface="Tahoma"/>
                <a:sym typeface="Tahoma"/>
              </a:rPr>
              <a:t> The space between the front lines of the opposing forces. To get to the enemy line, soldiers crossed over into “No Man’s Land.”</a:t>
            </a: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lt2"/>
              </a:solidFill>
              <a:latin typeface="Tahoma"/>
              <a:ea typeface="Tahoma"/>
              <a:cs typeface="Tahoma"/>
              <a:sym typeface="Tahoma"/>
            </a:endParaRPr>
          </a:p>
        </p:txBody>
      </p:sp>
      <p:sp>
        <p:nvSpPr>
          <p:cNvPr id="252" name="Shape 252"/>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cap="none" strike="noStrike">
                <a:solidFill>
                  <a:schemeClr val="lt1"/>
                </a:solidFill>
                <a:latin typeface="Tahoma"/>
                <a:ea typeface="Tahoma"/>
                <a:cs typeface="Tahoma"/>
                <a:sym typeface="Tahoma"/>
              </a:rPr>
              <a:t>The Newfoundlanders were using .303 Lee Enfields.</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chemeClr val="lt1"/>
              </a:solidFill>
              <a:latin typeface="Tahoma"/>
              <a:ea typeface="Tahoma"/>
              <a:cs typeface="Tahoma"/>
              <a:sym typeface="Tahoma"/>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chemeClr val="lt1"/>
              </a:solidFill>
              <a:latin typeface="Tahoma"/>
              <a:ea typeface="Tahoma"/>
              <a:cs typeface="Tahoma"/>
              <a:sym typeface="Tahoma"/>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chemeClr val="lt1"/>
              </a:solidFill>
              <a:latin typeface="Tahoma"/>
              <a:ea typeface="Tahoma"/>
              <a:cs typeface="Tahoma"/>
              <a:sym typeface="Tahoma"/>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cap="none" strike="noStrike">
                <a:solidFill>
                  <a:schemeClr val="lt1"/>
                </a:solidFill>
                <a:latin typeface="Tahoma"/>
                <a:ea typeface="Tahoma"/>
                <a:cs typeface="Tahoma"/>
                <a:sym typeface="Tahoma"/>
              </a:rPr>
              <a:t>The Germans were using machine guns</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cap="none" strike="noStrike">
              <a:solidFill>
                <a:schemeClr val="lt1"/>
              </a:solidFill>
              <a:latin typeface="Tahoma"/>
              <a:ea typeface="Tahoma"/>
              <a:cs typeface="Tahoma"/>
              <a:sym typeface="Tahoma"/>
            </a:endParaRPr>
          </a:p>
          <a:p>
            <a:pPr indent="-180340" lvl="0" marL="342900" marR="0" rtl="0" algn="l">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p:txBody>
      </p:sp>
      <p:pic>
        <p:nvPicPr>
          <p:cNvPr id="253" name="Shape 253"/>
          <p:cNvPicPr preferRelativeResize="0"/>
          <p:nvPr/>
        </p:nvPicPr>
        <p:blipFill rotWithShape="1">
          <a:blip r:embed="rId3">
            <a:alphaModFix/>
          </a:blip>
          <a:srcRect b="0" l="0" r="0" t="0"/>
          <a:stretch/>
        </p:blipFill>
        <p:spPr>
          <a:xfrm>
            <a:off x="2843212" y="2349500"/>
            <a:ext cx="4249737" cy="2124075"/>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Shape 258"/>
          <p:cNvPicPr preferRelativeResize="0"/>
          <p:nvPr>
            <p:ph idx="1" type="body"/>
          </p:nvPr>
        </p:nvPicPr>
        <p:blipFill rotWithShape="1">
          <a:blip r:embed="rId3">
            <a:alphaModFix/>
          </a:blip>
          <a:srcRect b="0" l="0" r="0" t="0"/>
          <a:stretch/>
        </p:blipFill>
        <p:spPr>
          <a:xfrm>
            <a:off x="539750" y="2276475"/>
            <a:ext cx="8229600" cy="3319462"/>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000"/>
              <a:buFont typeface="Tahoma"/>
              <a:buNone/>
            </a:pPr>
            <a:r>
              <a:rPr b="0" i="0" lang="en-US" sz="4000" u="none" cap="none" strike="noStrike">
                <a:solidFill>
                  <a:schemeClr val="lt2"/>
                </a:solidFill>
                <a:latin typeface="Tahoma"/>
                <a:ea typeface="Tahoma"/>
                <a:cs typeface="Tahoma"/>
                <a:sym typeface="Tahoma"/>
              </a:rPr>
              <a:t>Beaumont Hamel by the numbers</a:t>
            </a:r>
            <a:endParaRPr/>
          </a:p>
        </p:txBody>
      </p:sp>
      <p:sp>
        <p:nvSpPr>
          <p:cNvPr id="264" name="Shape 264"/>
          <p:cNvSpPr txBox="1"/>
          <p:nvPr>
            <p:ph idx="1" type="body"/>
          </p:nvPr>
        </p:nvSpPr>
        <p:spPr>
          <a:xfrm>
            <a:off x="457200" y="1268412"/>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Font typeface="Noto Sans Symbols"/>
              <a:buChar char="■"/>
            </a:pPr>
            <a:r>
              <a:rPr b="0" i="0" lang="en-US" sz="3200" u="none">
                <a:solidFill>
                  <a:schemeClr val="lt1"/>
                </a:solidFill>
                <a:latin typeface="Tahoma"/>
                <a:ea typeface="Tahoma"/>
                <a:cs typeface="Tahoma"/>
                <a:sym typeface="Tahoma"/>
              </a:rPr>
              <a:t>801 went into battle</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Tahoma"/>
                <a:ea typeface="Tahoma"/>
                <a:cs typeface="Tahoma"/>
                <a:sym typeface="Tahoma"/>
              </a:rPr>
              <a:t>233 died</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Tahoma"/>
                <a:ea typeface="Tahoma"/>
                <a:cs typeface="Tahoma"/>
                <a:sym typeface="Tahoma"/>
              </a:rPr>
              <a:t>91 were missing</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Tahoma"/>
                <a:ea typeface="Tahoma"/>
                <a:cs typeface="Tahoma"/>
                <a:sym typeface="Tahoma"/>
              </a:rPr>
              <a:t>386 wounded</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Char char="■"/>
            </a:pPr>
            <a:r>
              <a:rPr b="0" i="0" lang="en-US" sz="3200" u="none">
                <a:solidFill>
                  <a:schemeClr val="lt1"/>
                </a:solidFill>
                <a:latin typeface="Tahoma"/>
                <a:ea typeface="Tahoma"/>
                <a:cs typeface="Tahoma"/>
                <a:sym typeface="Tahoma"/>
              </a:rPr>
              <a:t>68 answered roll call</a:t>
            </a:r>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a:p>
            <a:pPr indent="-180340" lvl="0" marL="342900" marR="0" rtl="0" algn="l">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SzPts val="4400"/>
              <a:buFont typeface="Tahoma"/>
              <a:buNone/>
            </a:pPr>
            <a:r>
              <a:rPr b="0" i="0" lang="en-US" sz="4400" u="none" cap="none" strike="noStrike">
                <a:solidFill>
                  <a:schemeClr val="lt2"/>
                </a:solidFill>
                <a:latin typeface="Tahoma"/>
                <a:ea typeface="Tahoma"/>
                <a:cs typeface="Tahoma"/>
                <a:sym typeface="Tahoma"/>
              </a:rPr>
              <a:t>Why did it go so wrong??</a:t>
            </a:r>
            <a:endParaRPr/>
          </a:p>
        </p:txBody>
      </p:sp>
      <p:sp>
        <p:nvSpPr>
          <p:cNvPr id="270" name="Shape 270"/>
          <p:cNvSpPr txBox="1"/>
          <p:nvPr>
            <p:ph idx="1" type="body"/>
          </p:nvPr>
        </p:nvSpPr>
        <p:spPr>
          <a:xfrm>
            <a:off x="539750" y="1447800"/>
            <a:ext cx="8229600" cy="4495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240"/>
              <a:buFont typeface="Noto Sans Symbols"/>
              <a:buChar char="■"/>
            </a:pPr>
            <a:r>
              <a:rPr b="1" i="1" lang="en-US" sz="2800" u="none">
                <a:solidFill>
                  <a:schemeClr val="lt1"/>
                </a:solidFill>
                <a:latin typeface="Tahoma"/>
                <a:ea typeface="Tahoma"/>
                <a:cs typeface="Tahoma"/>
                <a:sym typeface="Tahoma"/>
              </a:rPr>
              <a:t>1) The Hawthorne Ridge explosion: The British set off a 20, 000 kg mine under German fortifications. However, instead of harming the Germans it warned them of the coming attack and allowed them to set up for battle. </a:t>
            </a:r>
            <a:endParaRPr b="0" i="0" sz="2800" u="non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ts val="2560"/>
              <a:buFont typeface="Noto Sans Symbols"/>
              <a:buNone/>
            </a:pPr>
            <a:r>
              <a:rPr b="1" i="1" lang="en-US" sz="3200" u="none">
                <a:solidFill>
                  <a:schemeClr val="lt1"/>
                </a:solidFill>
                <a:latin typeface="Tahoma"/>
                <a:ea typeface="Tahoma"/>
                <a:cs typeface="Tahoma"/>
                <a:sym typeface="Tahoma"/>
              </a:rPr>
              <a:t> </a:t>
            </a:r>
            <a:endParaRPr b="0" i="0" sz="3200" u="none">
              <a:solidFill>
                <a:schemeClr val="lt1"/>
              </a:solidFill>
              <a:latin typeface="Tahoma"/>
              <a:ea typeface="Tahoma"/>
              <a:cs typeface="Tahoma"/>
              <a:sym typeface="Tahoma"/>
            </a:endParaRPr>
          </a:p>
          <a:p>
            <a:pPr indent="-180340" lvl="0" marL="342900" marR="0" rtl="0" algn="l">
              <a:spcBef>
                <a:spcPts val="640"/>
              </a:spcBef>
              <a:spcAft>
                <a:spcPts val="0"/>
              </a:spcAft>
              <a:buClr>
                <a:schemeClr val="hlink"/>
              </a:buClr>
              <a:buSzPts val="2560"/>
              <a:buFont typeface="Noto Sans Symbols"/>
              <a:buNone/>
            </a:pPr>
            <a:r>
              <a:t/>
            </a:r>
            <a:endParaRPr b="0" i="0" sz="3200" u="none">
              <a:solidFill>
                <a:schemeClr val="lt1"/>
              </a:solidFill>
              <a:latin typeface="Tahoma"/>
              <a:ea typeface="Tahoma"/>
              <a:cs typeface="Tahoma"/>
              <a:sym typeface="Tahoma"/>
            </a:endParaRPr>
          </a:p>
        </p:txBody>
      </p:sp>
      <p:pic>
        <p:nvPicPr>
          <p:cNvPr id="271" name="Shape 271"/>
          <p:cNvPicPr preferRelativeResize="0"/>
          <p:nvPr/>
        </p:nvPicPr>
        <p:blipFill rotWithShape="1">
          <a:blip r:embed="rId3">
            <a:alphaModFix/>
          </a:blip>
          <a:srcRect b="0" l="0" r="0" t="0"/>
          <a:stretch/>
        </p:blipFill>
        <p:spPr>
          <a:xfrm>
            <a:off x="3995737" y="3695700"/>
            <a:ext cx="3875087" cy="3086100"/>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4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9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0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8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3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